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13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95DD-417B-4DEB-A963-EC8FE7F874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28A5-B1CD-46E3-8E07-BD7197958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35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95DD-417B-4DEB-A963-EC8FE7F874E0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228A5-B1CD-46E3-8E07-BD7197958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94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28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78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64" y="941295"/>
            <a:ext cx="4114800" cy="3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47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7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6633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56" y="1057662"/>
            <a:ext cx="4622542" cy="3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58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32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12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210" y="879950"/>
            <a:ext cx="3827756" cy="30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14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522" y="779756"/>
            <a:ext cx="3971278" cy="3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2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712434"/>
            <a:ext cx="3352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03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908366"/>
            <a:ext cx="3809999" cy="3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4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0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70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905523"/>
            <a:ext cx="3733799" cy="2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6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8200"/>
            <a:ext cx="3886199" cy="3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58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6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89" y="905523"/>
            <a:ext cx="3657599" cy="2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4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1" y="909470"/>
            <a:ext cx="4023359" cy="3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20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1" y="900592"/>
            <a:ext cx="4023359" cy="3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5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912" y="838200"/>
            <a:ext cx="4023359" cy="3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0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900592"/>
            <a:ext cx="4023359" cy="3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29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946208"/>
            <a:ext cx="3933105" cy="31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3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8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5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900592"/>
            <a:ext cx="3704505" cy="2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77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4825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-7327"/>
            <a:ext cx="2637705" cy="20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2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0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900592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3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772015"/>
            <a:ext cx="3552105" cy="2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41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939" y="912661"/>
            <a:ext cx="3704505" cy="29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3620"/>
            <a:ext cx="4263753" cy="24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63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6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95" y="944982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2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3076"/>
            <a:ext cx="4242596" cy="33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07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183" y="900592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02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4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900592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42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44" cy="1169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62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444" y="932966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7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695" y="817556"/>
            <a:ext cx="3856905" cy="30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18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0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178" y="0"/>
            <a:ext cx="9172178" cy="1339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47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3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4"/>
            <a:ext cx="9144001" cy="111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19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2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8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8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4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8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12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190625"/>
            <a:ext cx="5172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15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4244"/>
            <a:ext cx="3048000" cy="24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45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645" y="838201"/>
            <a:ext cx="3895078" cy="3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24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</dc:creator>
  <cp:lastModifiedBy>Tony Floyd</cp:lastModifiedBy>
  <cp:revision>5</cp:revision>
  <dcterms:created xsi:type="dcterms:W3CDTF">2013-10-20T02:55:39Z</dcterms:created>
  <dcterms:modified xsi:type="dcterms:W3CDTF">2013-10-21T22:15:45Z</dcterms:modified>
</cp:coreProperties>
</file>