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560" r:id="rId2"/>
    <p:sldId id="559" r:id="rId3"/>
    <p:sldId id="555" r:id="rId4"/>
    <p:sldId id="563" r:id="rId5"/>
    <p:sldId id="558" r:id="rId6"/>
    <p:sldId id="557" r:id="rId7"/>
    <p:sldId id="551" r:id="rId8"/>
    <p:sldId id="562" r:id="rId9"/>
    <p:sldId id="564" r:id="rId10"/>
    <p:sldId id="565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333"/>
    <a:srgbClr val="660033"/>
    <a:srgbClr val="52174D"/>
    <a:srgbClr val="FBFBFB"/>
    <a:srgbClr val="53174D"/>
    <a:srgbClr val="511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6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1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44ACEFC-BB81-4142-88C0-47F1B1370B9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610E6CF6-7208-4AB8-BAF5-4260A2BC81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3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0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3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8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3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6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3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1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6CF6-7208-4AB8-BAF5-4260A2BC81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8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8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5"/>
            <a:ext cx="9144001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9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Blank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5"/>
            <a:ext cx="9144001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2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6AC8-F7D5-4D33-BF1D-B77464075346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6EF5-FA5B-4C34-9B97-5F8822AC2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0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514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bg1"/>
                </a:solidFill>
              </a:rPr>
              <a:t>Company Website</a:t>
            </a:r>
            <a:endParaRPr lang="en-US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4370" y="1191283"/>
            <a:ext cx="7123809" cy="5465552"/>
            <a:chOff x="924370" y="1191283"/>
            <a:chExt cx="7123809" cy="54655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370" y="1191283"/>
              <a:ext cx="7123809" cy="546555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48" y="2097176"/>
              <a:ext cx="7019479" cy="227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514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bg1"/>
                </a:solidFill>
              </a:rPr>
              <a:t>Print Ads in AJC</a:t>
            </a:r>
            <a:endParaRPr lang="en-US" alt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0" y="1628776"/>
            <a:ext cx="8717119" cy="42748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6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514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bg1"/>
                </a:solidFill>
              </a:rPr>
              <a:t>AnnounceMyNews</a:t>
            </a:r>
            <a:endParaRPr lang="en-US" alt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93" y="1245130"/>
            <a:ext cx="5509814" cy="536959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751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514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bg1"/>
                </a:solidFill>
              </a:rPr>
              <a:t>New Directional Signs</a:t>
            </a:r>
            <a:endParaRPr lang="en-US" altLang="en-US" sz="6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807"/>
            <a:ext cx="9144000" cy="58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08" y="28576"/>
            <a:ext cx="7065403" cy="6814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29313"/>
            <a:ext cx="9144000" cy="914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91333"/>
                </a:solidFill>
              </a:rPr>
              <a:t>You May Personalize With Custom Toppers </a:t>
            </a:r>
            <a:br>
              <a:rPr lang="en-US" sz="3200" b="1" dirty="0" smtClean="0">
                <a:solidFill>
                  <a:srgbClr val="491333"/>
                </a:solidFill>
              </a:rPr>
            </a:br>
            <a:r>
              <a:rPr lang="en-US" sz="3200" b="1" dirty="0" smtClean="0">
                <a:solidFill>
                  <a:srgbClr val="491333"/>
                </a:solidFill>
              </a:rPr>
              <a:t>That Include Your Name &amp; Phone Number</a:t>
            </a:r>
            <a:r>
              <a:rPr lang="en-US" sz="3200" dirty="0" smtClean="0">
                <a:solidFill>
                  <a:srgbClr val="491333"/>
                </a:solidFill>
              </a:rPr>
              <a:t>.</a:t>
            </a:r>
            <a:endParaRPr lang="en-US" sz="3200" dirty="0">
              <a:solidFill>
                <a:srgbClr val="491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514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bg1"/>
                </a:solidFill>
              </a:rPr>
              <a:t>New Postcards</a:t>
            </a:r>
            <a:endParaRPr lang="en-US" alt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2" y="1242844"/>
            <a:ext cx="7145853" cy="461343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26402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Custom Print Materials Available In </a:t>
            </a:r>
            <a:r>
              <a:rPr lang="en-US" altLang="en-US" b="1" dirty="0" err="1" smtClean="0">
                <a:solidFill>
                  <a:schemeClr val="bg1"/>
                </a:solidFill>
              </a:rPr>
              <a:t>Xpressdocs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5144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Templates for Customizing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26402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Custom Print Materials Available In </a:t>
            </a:r>
            <a:r>
              <a:rPr lang="en-US" altLang="en-US" b="1" dirty="0" err="1" smtClean="0">
                <a:solidFill>
                  <a:schemeClr val="bg1"/>
                </a:solidFill>
              </a:rPr>
              <a:t>Xpressdocs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2" y="1162333"/>
            <a:ext cx="7177291" cy="4738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5838" y="2543175"/>
            <a:ext cx="3357562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Location, Day &amp; Time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43523" y="1495113"/>
            <a:ext cx="2085973" cy="104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Stamp Or </a:t>
            </a:r>
            <a:br>
              <a:rPr lang="en-US" dirty="0" smtClean="0"/>
            </a:br>
            <a:r>
              <a:rPr lang="en-US" dirty="0" smtClean="0"/>
              <a:t>Digital Postage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2061" y="4029075"/>
            <a:ext cx="2628899" cy="127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&amp; Address </a:t>
            </a:r>
            <a:br>
              <a:rPr lang="en-US" dirty="0" smtClean="0"/>
            </a:br>
            <a:r>
              <a:rPr lang="en-US" dirty="0" smtClean="0"/>
              <a:t>Of Recipient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85838" y="3735136"/>
            <a:ext cx="3357562" cy="156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2725</TotalTime>
  <Words>57</Words>
  <Application>Microsoft Office PowerPoint</Application>
  <PresentationFormat>On-screen Show (4:3)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</cp:lastModifiedBy>
  <cp:revision>141</cp:revision>
  <cp:lastPrinted>2015-01-21T20:29:09Z</cp:lastPrinted>
  <dcterms:created xsi:type="dcterms:W3CDTF">2015-01-15T21:52:06Z</dcterms:created>
  <dcterms:modified xsi:type="dcterms:W3CDTF">2015-03-06T15:39:15Z</dcterms:modified>
</cp:coreProperties>
</file>