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43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0" name="Shape 3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2" name="Shape 4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Shape 4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1" name="Shape 4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6" name="Shape 4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6" name="Shape 5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1" name="Shape 5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6" name="Shape 5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1" name="Shape 5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6" name="Shape 5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6" name="Shape 6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1" name="Shape 6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6" name="Shape 6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1" name="Shape 6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6" name="Shape 6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Shape 6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6" name="Shape 6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Shape 7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1" name="Shape 7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1" name="Shape 7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6" name="Shape 7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Shape 7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1" name="Shape 7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6" name="Shape 7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Shape 8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1" name="Shape 8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6" name="Shape 8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1" name="Shape 8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6" name="Shape 8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1" name="Shape 8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6" name="Shape 8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2" name="Shape 8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Shape 9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08" name="Shape 9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3" name="Shape 9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9" name="Shape 9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Shape 9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3" name="Shape 9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7" name="Shape 9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9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1" name="Shape 9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Shape 10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1" name="Shape 10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Shape 10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5" name="Shape 10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hape 10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9" name="Shape 10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Shape 10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3" name="Shape 10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Shape 10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7" name="Shape 10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1" name="Shape 10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Shape 10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5" name="Shape 10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Shape 10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99" name="Shape 10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4" name="Shape 1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Shape 1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9" name="Shape 1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Shape 11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4" name="Shape 1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Shape 1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59" name="Shape 1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Shape 1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4" name="Shape 1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Shape 1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8" name="Shape 1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3" name="Shape 1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8" name="Shape 1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Shape 12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3" name="Shape 1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Shape 1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8" name="Shape 1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hape 1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3" name="Shape 1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Shape 1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8" name="Shape 1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hape 12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3" name="Shape 12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Shape 1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8" name="Shape 1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Shape 1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0" name="Shape 1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Shape 13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5" name="Shape 13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3" name="Shape 3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60 units from SOI = 322,031 GCI Team </a:t>
            </a:r>
          </a:p>
          <a:p>
            <a:r>
              <a:t>Personal production 41 units SOI $176,573 GCI SOI</a:t>
            </a:r>
          </a:p>
          <a:p>
            <a:endParaRPr/>
          </a:p>
          <a:p>
            <a:r>
              <a:t>2.  17 units closed YTD SOI Team = $91,759</a:t>
            </a:r>
          </a:p>
          <a:p>
            <a:r>
              <a:t>Personal production 17 units closed YTD SOI  = $85,561 </a:t>
            </a:r>
          </a:p>
          <a:p>
            <a:endParaRPr/>
          </a:p>
          <a:p>
            <a:r>
              <a:t>94 units just under 21 million 481,883 GCI in 2017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1pPr>
            <a:lvl2pPr marL="740833" indent="-296333" algn="ctr"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Helvetica"/>
              </a:defRPr>
            </a:lvl2pPr>
            <a:lvl3pPr marL="1185333" indent="-296333" algn="ctr"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Helvetica"/>
              </a:defRPr>
            </a:lvl3pPr>
            <a:lvl4pPr marL="1629833" indent="-296333" algn="ctr"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Helvetica"/>
              </a:defRPr>
            </a:lvl4pPr>
            <a:lvl5pPr marL="2074333" indent="-296333" algn="ctr"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2"/>
            <a:ext cx="13004803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1137918" y="1193166"/>
            <a:ext cx="10728964" cy="65028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650238" y="319744"/>
            <a:ext cx="11704324" cy="1767303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1300480">
              <a:lnSpc>
                <a:spcPct val="90000"/>
              </a:lnSpc>
              <a:defRPr sz="6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8" y="2087043"/>
            <a:ext cx="11704324" cy="6814520"/>
          </a:xfrm>
          <a:prstGeom prst="rect">
            <a:avLst/>
          </a:prstGeom>
        </p:spPr>
        <p:txBody>
          <a:bodyPr lIns="65021" tIns="65021" rIns="65021" bIns="65021"/>
          <a:lstStyle>
            <a:lvl1pPr marL="0" indent="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4200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857250" indent="-40005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394460" indent="-48006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905000" indent="-53340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362200" indent="-53340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262626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51406" y="8863665"/>
            <a:ext cx="368703" cy="35295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6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013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7767115"/>
            <a:ext cx="13004803" cy="767285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66584" y="7773753"/>
            <a:ext cx="453525" cy="45110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866986">
              <a:defRPr sz="2200">
                <a:solidFill>
                  <a:srgbClr val="1731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-2"/>
            <a:ext cx="13004803" cy="975360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1137918" y="1193166"/>
            <a:ext cx="10728964" cy="65028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858" y="8863666"/>
            <a:ext cx="368703" cy="35295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6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2015_TomFerry_PPT_Template_BasicB.jpg" descr="2015_TomFerry_PPT_Template_Basi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856" y="8863665"/>
            <a:ext cx="368704" cy="352956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6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15_TomFerry_PPT_Template_BasicB.jpg" descr="2015_TomFerry_PPT_Template_Basi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"/>
          <p:cNvSpPr/>
          <p:nvPr/>
        </p:nvSpPr>
        <p:spPr>
          <a:xfrm>
            <a:off x="1137919" y="1193166"/>
            <a:ext cx="10728962" cy="65027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856" y="8863665"/>
            <a:ext cx="368704" cy="352956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6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2015_TomFerry_PPT_Template_BasicB.jpg" descr="2015_TomFerry_PPT_Template_Basi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Circle"/>
          <p:cNvSpPr/>
          <p:nvPr/>
        </p:nvSpPr>
        <p:spPr>
          <a:xfrm>
            <a:off x="11184080" y="-50"/>
            <a:ext cx="1820587" cy="1820587"/>
          </a:xfrm>
          <a:prstGeom prst="ellipse">
            <a:avLst/>
          </a:prstGeom>
          <a:solidFill>
            <a:srgbClr val="A8CA2B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defTabSz="130048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4" name="Referrals"/>
          <p:cNvSpPr txBox="1"/>
          <p:nvPr/>
        </p:nvSpPr>
        <p:spPr>
          <a:xfrm>
            <a:off x="11199546" y="669583"/>
            <a:ext cx="1789841" cy="570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1" tIns="65021" rIns="65021" bIns="65021">
            <a:spAutoFit/>
          </a:bodyPr>
          <a:lstStyle>
            <a:lvl1pPr defTabSz="1300480">
              <a:defRPr sz="2200" b="1">
                <a:solidFill>
                  <a:srgbClr val="FFFFFF"/>
                </a:solidFill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Referrals</a:t>
            </a:r>
          </a:p>
        </p:txBody>
      </p:sp>
      <p:sp>
        <p:nvSpPr>
          <p:cNvPr id="165" name="Rectangle"/>
          <p:cNvSpPr/>
          <p:nvPr/>
        </p:nvSpPr>
        <p:spPr>
          <a:xfrm>
            <a:off x="1137919" y="1193166"/>
            <a:ext cx="10728962" cy="65027"/>
          </a:xfrm>
          <a:prstGeom prst="rect">
            <a:avLst/>
          </a:prstGeom>
          <a:solidFill>
            <a:srgbClr val="A8CA2B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856" y="8863665"/>
            <a:ext cx="368704" cy="352956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6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2015_TomFerry_PPT_Template_BasicB.jpg" descr="2015_TomFerry_PPT_Template_Basi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Rectangle"/>
          <p:cNvSpPr/>
          <p:nvPr/>
        </p:nvSpPr>
        <p:spPr>
          <a:xfrm>
            <a:off x="1137919" y="1193166"/>
            <a:ext cx="10728962" cy="65027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-1" y="2686914"/>
            <a:ext cx="13004801" cy="1154603"/>
          </a:xfrm>
          <a:prstGeom prst="rect">
            <a:avLst/>
          </a:prstGeom>
        </p:spPr>
        <p:txBody>
          <a:bodyPr lIns="65021" tIns="65021" rIns="65021" bIns="65021"/>
          <a:lstStyle>
            <a:lvl1pPr marL="0" indent="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857250" indent="-40005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394460" indent="-48006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905000" indent="-53340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362200" indent="-53340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Circle"/>
          <p:cNvSpPr/>
          <p:nvPr/>
        </p:nvSpPr>
        <p:spPr>
          <a:xfrm>
            <a:off x="11184080" y="-49"/>
            <a:ext cx="1820587" cy="1820588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defTabSz="130048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7" name="Conversion"/>
          <p:cNvSpPr txBox="1"/>
          <p:nvPr/>
        </p:nvSpPr>
        <p:spPr>
          <a:xfrm>
            <a:off x="11096107" y="669587"/>
            <a:ext cx="1996717" cy="570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1" tIns="65021" rIns="65021" bIns="65021">
            <a:spAutoFit/>
          </a:bodyPr>
          <a:lstStyle>
            <a:lvl1pPr defTabSz="1300480">
              <a:defRPr sz="2200" b="1">
                <a:solidFill>
                  <a:srgbClr val="FFFFFF"/>
                </a:solidFill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Conversion</a:t>
            </a:r>
          </a:p>
        </p:txBody>
      </p:sp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856" y="8863665"/>
            <a:ext cx="368704" cy="352956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6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2015_TomFerry_PPT_Template_BasicB.jpg" descr="2015_TomFerry_PPT_Template_Basic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ctangle"/>
          <p:cNvSpPr/>
          <p:nvPr/>
        </p:nvSpPr>
        <p:spPr>
          <a:xfrm>
            <a:off x="1137919" y="1193166"/>
            <a:ext cx="10728962" cy="65029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defTabSz="13004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-1" y="2686914"/>
            <a:ext cx="13004801" cy="1154603"/>
          </a:xfrm>
          <a:prstGeom prst="rect">
            <a:avLst/>
          </a:prstGeom>
        </p:spPr>
        <p:txBody>
          <a:bodyPr lIns="65021" tIns="65021" rIns="65021" bIns="65021"/>
          <a:lstStyle>
            <a:lvl1pPr marL="0" indent="0" algn="ctr" defTabSz="1300480">
              <a:lnSpc>
                <a:spcPct val="90000"/>
              </a:lnSpc>
              <a:spcBef>
                <a:spcPts val="1400"/>
              </a:spcBef>
              <a:buSzTx/>
              <a:buNone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857250" indent="-40005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1394460" indent="-48006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1905000" indent="-53340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362200" indent="-533400" algn="ctr" defTabSz="1300480">
              <a:lnSpc>
                <a:spcPct val="90000"/>
              </a:lnSpc>
              <a:spcBef>
                <a:spcPts val="1400"/>
              </a:spcBef>
              <a:buSzPct val="100000"/>
              <a:defRPr sz="4200">
                <a:solidFill>
                  <a:srgbClr val="9BB128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Circle"/>
          <p:cNvSpPr/>
          <p:nvPr/>
        </p:nvSpPr>
        <p:spPr>
          <a:xfrm>
            <a:off x="11184080" y="-50"/>
            <a:ext cx="1820590" cy="1820590"/>
          </a:xfrm>
          <a:prstGeom prst="ellipse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defTabSz="1300480">
              <a:defRPr sz="16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89" name="Conversion"/>
          <p:cNvSpPr txBox="1"/>
          <p:nvPr/>
        </p:nvSpPr>
        <p:spPr>
          <a:xfrm>
            <a:off x="11096107" y="669587"/>
            <a:ext cx="1996717" cy="570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1" tIns="65021" rIns="65021" bIns="65021">
            <a:spAutoFit/>
          </a:bodyPr>
          <a:lstStyle>
            <a:lvl1pPr defTabSz="1300480">
              <a:defRPr sz="2200" b="1">
                <a:solidFill>
                  <a:srgbClr val="FFFFFF"/>
                </a:solidFill>
                <a:latin typeface="Segoe Print"/>
                <a:ea typeface="Segoe Print"/>
                <a:cs typeface="Segoe Print"/>
                <a:sym typeface="Segoe Print"/>
              </a:defRPr>
            </a:lvl1pPr>
          </a:lstStyle>
          <a:p>
            <a:r>
              <a:t>Conversion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859" y="8863665"/>
            <a:ext cx="368701" cy="352954"/>
          </a:xfrm>
          <a:prstGeom prst="rect">
            <a:avLst/>
          </a:prstGeom>
        </p:spPr>
        <p:txBody>
          <a:bodyPr lIns="65021" tIns="65021" rIns="65021" bIns="65021" anchor="ctr"/>
          <a:lstStyle>
            <a:lvl1pPr algn="r" defTabSz="1300480">
              <a:defRPr sz="16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jmays@tomferry.com" TargetMode="External"/><Relationship Id="rId4" Type="http://schemas.openxmlformats.org/officeDocument/2006/relationships/image" Target="../media/image10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7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09" name="Group 18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207" name="Group 18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200" name="Shape 18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01" name="Shape 18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02" name="Shape 18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203" name="Shape 18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04" name="Shape 18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205" name="Shape 18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06" name="Shape 18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08" name="Shape 18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10" name="CB0C904A-3004-42A2-83FF-B6DDC10E3992-L0-001.jpeg" descr="CB0C904A-3004-42A2-83FF-B6DDC10E399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461" y="46559"/>
            <a:ext cx="12259878" cy="8816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28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40" name="Group 29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338" name="Group 29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331" name="Shape 28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2" name="Shape 28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3" name="Shape 28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334" name="Shape 28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5" name="Shape 28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336" name="Shape 29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7" name="Shape 29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39" name="Shape 29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41" name="0D8B7739-DE34-4CB9-B7AE-9353F8B9D66B-L0-001.jpeg" descr="0D8B7739-DE34-4CB9-B7AE-9353F8B9D66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33371"/>
            <a:ext cx="13004802" cy="8675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roup 309"/>
          <p:cNvGrpSpPr/>
          <p:nvPr/>
        </p:nvGrpSpPr>
        <p:grpSpPr>
          <a:xfrm>
            <a:off x="-2" y="8859329"/>
            <a:ext cx="13004804" cy="935566"/>
            <a:chOff x="0" y="0"/>
            <a:chExt cx="13004802" cy="935565"/>
          </a:xfrm>
        </p:grpSpPr>
        <p:grpSp>
          <p:nvGrpSpPr>
            <p:cNvPr id="352" name="Group 30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345" name="Shape 30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6" name="Shape 30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7" name="Shape 30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348" name="Shape 30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9" name="Shape 30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350" name="Shape 30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1" name="Shape 30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53" name="Shape 30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55" name="665C17EC-6E0B-4C90-9F30-0EB1F108B2E6-L0-001.jpeg" descr="665C17EC-6E0B-4C90-9F30-0EB1F108B2E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84712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4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67" name="Group 35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365" name="Group 35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358" name="Shape 34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9" name="Shape 34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0" name="Shape 34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361" name="Shape 34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2" name="Shape 34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363" name="Shape 35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4" name="Shape 35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66" name="Shape 35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68" name="027334F3-708A-49B0-B40B-A191AAD83E12-L0-001.jpeg" descr="027334F3-708A-49B0-B40B-A191AAD83E1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10563"/>
            <a:ext cx="13004802" cy="8669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roup 309"/>
          <p:cNvGrpSpPr/>
          <p:nvPr/>
        </p:nvGrpSpPr>
        <p:grpSpPr>
          <a:xfrm>
            <a:off x="-2" y="8859329"/>
            <a:ext cx="13004804" cy="935566"/>
            <a:chOff x="0" y="0"/>
            <a:chExt cx="13004802" cy="935565"/>
          </a:xfrm>
        </p:grpSpPr>
        <p:grpSp>
          <p:nvGrpSpPr>
            <p:cNvPr id="379" name="Group 30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372" name="Shape 30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73" name="Shape 30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74" name="Shape 30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375" name="Shape 30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76" name="Shape 30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377" name="Shape 30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78" name="Shape 30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80" name="Shape 30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82" name="869B162B-E060-4B1A-8097-D5A1DADD256F-L0-001.jpeg" descr="869B162B-E060-4B1A-8097-D5A1DADD256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0420"/>
            <a:ext cx="13004801" cy="866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4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94" name="Group 35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392" name="Group 35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385" name="Shape 34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86" name="Shape 34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87" name="Shape 34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388" name="Shape 34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89" name="Shape 34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390" name="Shape 35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1" name="Shape 35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93" name="Shape 35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95" name="027334F3-708A-49B0-B40B-A191AAD83E12-L0-001.jpeg" descr="027334F3-708A-49B0-B40B-A191AAD83E1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10563"/>
            <a:ext cx="13004802" cy="86698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ll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1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09" name="Group 32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407" name="Group 32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400" name="Shape 31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01" name="Shape 31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02" name="Shape 31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403" name="Shape 31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04" name="Shape 31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405" name="Shape 32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06" name="Shape 32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08" name="Shape 32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10" name="AA236CA5-E3B1-43D4-9334-BC0D41E17EF5-L0-001.jpeg" descr="AA236CA5-E3B1-43D4-9334-BC0D41E17EF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2617" y="0"/>
            <a:ext cx="9079565" cy="9079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32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24" name="Group 33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422" name="Group 33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415" name="Shape 33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6" name="Shape 33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7" name="Shape 33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418" name="Shape 33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19" name="Shape 33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420" name="Shape 33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21" name="Shape 33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23" name="Shape 33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25" name="BEEEEED9-4328-4F17-854F-46E3470D2DA2-L0-001.jpeg" descr="BEEEEED9-4328-4F17-854F-46E3470D2DA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9689" y="0"/>
            <a:ext cx="9765422" cy="8989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32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39" name="Group 33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437" name="Group 33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430" name="Shape 33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1" name="Shape 33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2" name="Shape 33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433" name="Shape 33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4" name="Shape 33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435" name="Shape 33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36" name="Shape 33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38" name="Shape 33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40" name="90FE63A2-91B8-4FE5-9AFC-6ECB340AA023-L0-001.jpeg" descr="90FE63A2-91B8-4FE5-9AFC-6ECB340AA02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55204"/>
            <a:ext cx="13004801" cy="8643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32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4" name="Group 33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452" name="Group 33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445" name="Shape 33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6" name="Shape 33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7" name="Shape 33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448" name="Shape 33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9" name="Shape 33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450" name="Shape 33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51" name="Shape 33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53" name="Shape 33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55" name="297EFD20-FE6D-4F20-8AD2-0C18F5F5FC89-L0-001.jpeg" descr="297EFD20-FE6D-4F20-8AD2-0C18F5F5FC8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1866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roup 718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466" name="Group 716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459" name="Shape 709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60" name="Shape 710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61" name="Shape 711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462" name="Shape 712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63" name="Shape 713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464" name="Shape 714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65" name="Shape 715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67" name="Shape 717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69" name="7595560C-76B0-4846-B03F-0D3CEC759C07-L0-001.jpeg" descr="7595560C-76B0-4846-B03F-0D3CEC759C0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25413"/>
            <a:ext cx="13004800" cy="8691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151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24" name="Group 161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222" name="Group 159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215" name="Shape 152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6" name="Shape 153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7" name="Shape 154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218" name="Shape 155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9" name="Shape 156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220" name="Shape 157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1" name="Shape 158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23" name="Shape 160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25" name="CEF39F85-4889-4230-8697-5C0FC0E8FB5F-L0-001.jpeg" descr="CEF39F85-4889-4230-8697-5C0FC0E8FB5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31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83" name="Group 32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481" name="Group 32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474" name="Shape 31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75" name="Shape 31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76" name="Shape 31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477" name="Shape 31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78" name="Shape 31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479" name="Shape 32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80" name="Shape 32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82" name="Shape 32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0CC00B5-0D01-4C43-AB01-1478DAB2C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4514"/>
            <a:ext cx="13004493" cy="85985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31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98" name="Group 32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496" name="Group 32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489" name="Shape 31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0" name="Shape 31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1" name="Shape 31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492" name="Shape 31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3" name="Shape 31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494" name="Shape 32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5" name="Shape 32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497" name="Shape 32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499" name="914AA23F-A97D-4F2E-9E46-0815A053282A-L0-001.jpeg" descr="914AA23F-A97D-4F2E-9E46-0815A053282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70423"/>
            <a:ext cx="13004801" cy="8595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31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13" name="Group 32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511" name="Group 32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504" name="Shape 31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5" name="Shape 31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6" name="Shape 31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507" name="Shape 31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08" name="Shape 31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509" name="Shape 32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10" name="Shape 32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512" name="Shape 32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14" name="270C995D-610D-4202-A67E-17B205907A0E-L0-001.jpeg" descr="270C995D-610D-4202-A67E-17B205907A0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51341"/>
            <a:ext cx="13004801" cy="73766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31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28" name="Group 32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526" name="Group 32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519" name="Shape 31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0" name="Shape 31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1" name="Shape 31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522" name="Shape 31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3" name="Shape 31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524" name="Shape 32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25" name="Shape 32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527" name="Shape 32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29" name="F92CD9F5-C97A-4B76-B148-DF2DAD3808F6-L0-001.jpeg" descr="F92CD9F5-C97A-4B76-B148-DF2DAD3808F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88463"/>
            <a:ext cx="13004800" cy="7376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38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43" name="Group 39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541" name="Group 39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534" name="Shape 39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5" name="Shape 39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6" name="Shape 39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537" name="Shape 39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8" name="Shape 39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539" name="Shape 39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0" name="Shape 39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542" name="Shape 39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44" name="499D235C-CCCB-47FC-AC0E-071D1CAD9CDC-L0-001.png" descr="499D235C-CCCB-47FC-AC0E-071D1CAD9CDC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237536"/>
            <a:ext cx="13004803" cy="86431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35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58" name="Group 36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556" name="Group 36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549" name="Shape 36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50" name="Shape 36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51" name="Shape 36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552" name="Shape 36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53" name="Shape 36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554" name="Shape 36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55" name="Shape 36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557" name="Shape 36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59" name="731A4F19-1488-4570-90E6-661AE22AC91F-L0-001.jpeg" descr="731A4F19-1488-4570-90E6-661AE22AC91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25600"/>
            <a:ext cx="13004800" cy="650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37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73" name="Group 38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571" name="Group 38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564" name="Shape 37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65" name="Shape 37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66" name="Shape 37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567" name="Shape 37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68" name="Shape 37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569" name="Shape 38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70" name="Shape 38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572" name="Shape 38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74" name="11D1130E-2E5D-4E2C-A879-B29B87311E69-L0-001.jpeg" descr="11D1130E-2E5D-4E2C-A879-B29B87311E6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35931"/>
            <a:ext cx="13004801" cy="8453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roup 413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585" name="Group 411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578" name="Shape 404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79" name="Shape 405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0" name="Shape 406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581" name="Shape 407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2" name="Shape 408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583" name="Shape 409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4" name="Shape 410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586" name="Shape 412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588" name="7F04DEBC-C78E-48FE-A11E-C898F7F73D16-L0-001.jpeg" descr="7F04DEBC-C78E-48FE-A11E-C898F7F73D1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036" y="162857"/>
            <a:ext cx="4450883" cy="2241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A556FA41-48C9-48BA-8CCE-16D0C6D45D5C-L0-001.jpeg" descr="A556FA41-48C9-48BA-8CCE-16D0C6D45D5C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81304" y="3589327"/>
            <a:ext cx="4835061" cy="1895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055E356B-4DEC-4055-96DC-D2A24C6089F8-L0-001.jpeg" descr="055E356B-4DEC-4055-96DC-D2A24C6089F8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3602" y="1973793"/>
            <a:ext cx="4396277" cy="1477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06AAA02D-911B-4327-A5DC-CBD33303A44B-L0-001.jpeg" descr="06AAA02D-911B-4327-A5DC-CBD33303A44B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13889" y="6635123"/>
            <a:ext cx="6642804" cy="2027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78B26679-7885-4122-819A-2CBB673F36A6-L0-001.jpeg" descr="78B26679-7885-4122-819A-2CBB673F36A6-L0-00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28378" y="1742458"/>
            <a:ext cx="3999018" cy="1378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8C7D7C98-B9D9-4BD9-87C0-DFCD3A9BCA12-L0-001.jpeg" descr="8C7D7C98-B9D9-4BD9-87C0-DFCD3A9BCA12-L0-001.jpeg"/>
          <p:cNvPicPr>
            <a:picLocks noChangeAspect="1"/>
          </p:cNvPicPr>
          <p:nvPr/>
        </p:nvPicPr>
        <p:blipFill>
          <a:blip r:embed="rId8">
            <a:extLst/>
          </a:blip>
          <a:srcRect l="4272" t="18535"/>
          <a:stretch>
            <a:fillRect/>
          </a:stretch>
        </p:blipFill>
        <p:spPr>
          <a:xfrm>
            <a:off x="339010" y="2532558"/>
            <a:ext cx="4821520" cy="2460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38E3FAA0-3889-4783-B387-45CEADC3BD49-L0-001.jpeg" descr="38E3FAA0-3889-4783-B387-45CEADC3BD49-L0-001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217746" y="3448422"/>
            <a:ext cx="2578116" cy="2238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5" name="A81F5311-7A10-41AD-9219-1B7D0969B131-L0-001.jpeg" descr="A81F5311-7A10-41AD-9219-1B7D0969B131-L0-001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42027" y="5137474"/>
            <a:ext cx="4346431" cy="1846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4781CB6C-52C2-40BE-9A62-A046E4502362-L0-001.jpeg" descr="4781CB6C-52C2-40BE-9A62-A046E4502362-L0-001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55529" y="5391394"/>
            <a:ext cx="4595771" cy="3352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4928CC17-81E7-4B69-BE36-6B8F01D59236-L0-001.jpeg" descr="4928CC17-81E7-4B69-BE36-6B8F01D59236-L0-001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285127" y="63497"/>
            <a:ext cx="6237164" cy="168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ACD46D82-2CFC-4647-AC23-3ED6A46B99A1-L0-001.jpeg" descr="ACD46D82-2CFC-4647-AC23-3ED6A46B99A1-L0-001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804911" y="4836679"/>
            <a:ext cx="3276941" cy="164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C047B495-7C04-4B2D-949E-60BE5C476E5C-L0-001.jpeg" descr="C047B495-7C04-4B2D-949E-60BE5C476E5C-L0-001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811651" y="11248"/>
            <a:ext cx="2369291" cy="1788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ACC93EBF-186F-4B27-8835-BBA91659A987-L0-001.jpeg" descr="ACC93EBF-186F-4B27-8835-BBA91659A987-L0-001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06483" y="4461147"/>
            <a:ext cx="2349368" cy="1322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2421E99E-4A82-4D44-A129-7EB02119CE81-L0-001.jpeg" descr="2421E99E-4A82-4D44-A129-7EB02119CE81-L0-001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666813" y="65270"/>
            <a:ext cx="1679982" cy="1679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560981E6-A380-451B-A20F-D912AE99710F-L0-001.jpeg" descr="560981E6-A380-451B-A20F-D912AE99710F-L0-001.jpe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0897685" y="5124617"/>
            <a:ext cx="1732545" cy="187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04DB4B50-8F07-496D-A49C-95317C76A8F0-L0-001.jpeg" descr="04DB4B50-8F07-496D-A49C-95317C76A8F0-L0-001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354298" y="7579001"/>
            <a:ext cx="1283997" cy="1443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72AC0CE7-31D5-4C39-87E8-4407F4807D70-L0-001.png" descr="72AC0CE7-31D5-4C39-87E8-4407F4807D70-L0-001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-483373" y="7840116"/>
            <a:ext cx="5129081" cy="1566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37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18" name="Group 38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616" name="Group 38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609" name="Shape 37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10" name="Shape 37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11" name="Shape 37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612" name="Shape 37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13" name="Shape 37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614" name="Shape 38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15" name="Shape 38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617" name="Shape 38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619" name="87FA913D-BEC1-4466-9FFD-7983B85E3764-L0-001.jpeg" descr="87FA913D-BEC1-4466-9FFD-7983B85E376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969" y="12144"/>
            <a:ext cx="11976861" cy="8972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427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33" name="Group 437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631" name="Group 435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624" name="Shape 428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5" name="Shape 429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6" name="Shape 430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627" name="Shape 431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28" name="Shape 432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629" name="Shape 433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30" name="Shape 434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632" name="Shape 436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634" name="6E864A2A-56F0-4EE4-ABCC-B803C25FF2F8-L0-001.jpeg" descr="6E864A2A-56F0-4EE4-ABCC-B803C25FF2F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87685"/>
            <a:ext cx="13004801" cy="8161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151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39" name="Group 161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237" name="Group 159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230" name="Shape 152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1" name="Shape 153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2" name="Shape 154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233" name="Shape 155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4" name="Shape 156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235" name="Shape 157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6" name="Shape 158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38" name="Shape 160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40" name="C204B780-78F9-4A42-A59B-45B7725F2D99-L0-001.jpeg" descr="C204B780-78F9-4A42-A59B-45B7725F2D9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792" y="9313"/>
            <a:ext cx="12288601" cy="903944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163"/>
          <p:cNvSpPr txBox="1">
            <a:spLocks noGrp="1"/>
          </p:cNvSpPr>
          <p:nvPr>
            <p:ph type="body" sz="quarter" idx="4294967295"/>
          </p:nvPr>
        </p:nvSpPr>
        <p:spPr>
          <a:xfrm>
            <a:off x="6040842" y="6177424"/>
            <a:ext cx="6815299" cy="1783885"/>
          </a:xfrm>
          <a:prstGeom prst="rect">
            <a:avLst/>
          </a:prstGeom>
        </p:spPr>
        <p:txBody>
          <a:bodyPr lIns="24383" tIns="24383" rIns="24383" bIns="24383" anchor="t"/>
          <a:lstStyle>
            <a:lvl1pPr marL="0" indent="0" defTabSz="185318">
              <a:spcBef>
                <a:spcPts val="300"/>
              </a:spcBef>
              <a:buSzTx/>
              <a:buNone/>
              <a:defRPr sz="5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CHANGE YOUR LIFE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build="p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427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48" name="Group 437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646" name="Group 435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639" name="Shape 428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40" name="Shape 429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41" name="Shape 430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642" name="Shape 431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43" name="Shape 432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644" name="Shape 433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45" name="Shape 434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647" name="Shape 436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649" name="032374B5-A940-4C36-A3DD-3EB544145719-L0-001.jpeg" descr="032374B5-A940-4C36-A3DD-3EB54414571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864" y="527817"/>
            <a:ext cx="12679072" cy="8080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427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63" name="Group 437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661" name="Group 435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654" name="Shape 428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55" name="Shape 429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56" name="Shape 430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657" name="Shape 431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58" name="Shape 432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659" name="Shape 433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60" name="Shape 434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662" name="Shape 436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664" name="0F8B6908-D15B-4785-8C0E-7CA23EAD1C07-L0-001.jpeg" descr="0F8B6908-D15B-4785-8C0E-7CA23EAD1C0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20645"/>
            <a:ext cx="13004802" cy="7559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44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78" name="Group 45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676" name="Group 45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669" name="Shape 44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0" name="Shape 44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1" name="Shape 44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672" name="Shape 44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3" name="Shape 44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674" name="Shape 44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5" name="Shape 44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677" name="Shape 45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679" name="CF74D0E5-D03F-4FDB-82D1-33D0ADABFBA1-L0-001.jpeg" descr="CF74D0E5-D03F-4FDB-82D1-33D0ADABFBA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20968"/>
            <a:ext cx="13004800" cy="6311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457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93" name="Group 467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691" name="Group 465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684" name="Shape 458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5" name="Shape 459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6" name="Shape 460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687" name="Shape 461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8" name="Shape 462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689" name="Shape 463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90" name="Shape 464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692" name="Shape 466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694" name="1EBB5C57-7CAD-4AFF-9DB0-29579478762A-L0-001.jpeg" descr="1EBB5C57-7CAD-4AFF-9DB0-29579478762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253380"/>
            <a:ext cx="13004803" cy="8691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47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08" name="Group 48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706" name="Group 48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699" name="Shape 47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00" name="Shape 47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01" name="Shape 47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702" name="Shape 47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03" name="Shape 47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704" name="Shape 47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05" name="Shape 47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707" name="Shape 48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709" name="CCC2705D-9AAB-4BCC-808C-E397BA4AA624-L0-001.png" descr="CCC2705D-9AAB-4BCC-808C-E397BA4AA624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25233"/>
            <a:ext cx="13004802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487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23" name="Group 497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721" name="Group 495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714" name="Shape 488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5" name="Shape 489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6" name="Shape 490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717" name="Shape 491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18" name="Shape 492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719" name="Shape 493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20" name="Shape 494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722" name="Shape 496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724" name="E3E53778-5BF8-4D13-B5D5-8BA8275CADF6-L0-001.jpeg" descr="E3E53778-5BF8-4D13-B5D5-8BA8275CADF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92" y="153606"/>
            <a:ext cx="12879415" cy="8610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50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38" name="Group 51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736" name="Group 51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729" name="Shape 50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0" name="Shape 50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1" name="Shape 50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732" name="Shape 50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3" name="Shape 50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734" name="Shape 50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35" name="Shape 50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737" name="Shape 51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739" name="C7164E53-1D17-44BE-840C-44B7F335C2B7-L0-001.png" descr="C7164E53-1D17-44BE-840C-44B7F335C2B7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173334"/>
            <a:ext cx="13004803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hape 50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53" name="Group 51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751" name="Group 51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744" name="Shape 50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45" name="Shape 50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46" name="Shape 50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747" name="Shape 50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48" name="Shape 50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749" name="Shape 50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50" name="Shape 50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752" name="Shape 51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754" name="64670A91-259D-465A-9C11-B96D5E183DF0-L0-001.jpeg" descr="64670A91-259D-465A-9C11-B96D5E183DF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84334"/>
            <a:ext cx="13004801" cy="8659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50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68" name="Group 51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766" name="Group 51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759" name="Shape 50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60" name="Shape 50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61" name="Shape 50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762" name="Shape 50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63" name="Shape 50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764" name="Shape 50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65" name="Shape 50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767" name="Shape 51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769" name="D9B966CE-E85C-4762-AF45-362087DD78E8-L0-001.jpeg" descr="D9B966CE-E85C-4762-AF45-362087DD78E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7558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hape 50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83" name="Group 51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781" name="Group 51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774" name="Shape 50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75" name="Shape 50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76" name="Shape 50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777" name="Shape 50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78" name="Shape 50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779" name="Shape 50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80" name="Shape 50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782" name="Shape 51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784" name="2C32669E-9B1F-4690-8FB2-AC67DAF09B49-L0-001.jpeg" descr="2C32669E-9B1F-4690-8FB2-AC67DAF09B4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1850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177"/>
          <p:cNvGrpSpPr/>
          <p:nvPr/>
        </p:nvGrpSpPr>
        <p:grpSpPr>
          <a:xfrm>
            <a:off x="772" y="8814603"/>
            <a:ext cx="12976345" cy="935567"/>
            <a:chOff x="0" y="0"/>
            <a:chExt cx="12976343" cy="935565"/>
          </a:xfrm>
        </p:grpSpPr>
        <p:sp>
          <p:nvSpPr>
            <p:cNvPr id="245" name="Shape 170"/>
            <p:cNvSpPr/>
            <p:nvPr/>
          </p:nvSpPr>
          <p:spPr>
            <a:xfrm>
              <a:off x="0" y="102823"/>
              <a:ext cx="9766897" cy="75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060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305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6" name="Shape 171"/>
            <p:cNvSpPr/>
            <p:nvPr/>
          </p:nvSpPr>
          <p:spPr>
            <a:xfrm>
              <a:off x="9317453" y="102823"/>
              <a:ext cx="3658891" cy="75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53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653" y="0"/>
                  </a:lnTo>
                  <a:close/>
                </a:path>
              </a:pathLst>
            </a:custGeom>
            <a:solidFill>
              <a:srgbClr val="DADB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7" name="Shape 172"/>
            <p:cNvSpPr txBox="1"/>
            <p:nvPr/>
          </p:nvSpPr>
          <p:spPr>
            <a:xfrm>
              <a:off x="9567347" y="193856"/>
              <a:ext cx="3159106" cy="574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7092" tIns="27092" rIns="27092" bIns="27092" numCol="1" anchor="ctr">
              <a:spAutoFit/>
            </a:bodyPr>
            <a:lstStyle/>
            <a:p>
              <a:pPr defTabSz="587022">
                <a:defRPr sz="3400" b="1" spc="204">
                  <a:solidFill>
                    <a:srgbClr val="F7941E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#</a:t>
              </a:r>
              <a:r>
                <a:rPr b="0">
                  <a:solidFill>
                    <a:srgbClr val="103057"/>
                  </a:solidFill>
                </a:rPr>
                <a:t>TomFerry</a:t>
              </a:r>
            </a:p>
          </p:txBody>
        </p:sp>
        <p:sp>
          <p:nvSpPr>
            <p:cNvPr id="248" name="Shape 173"/>
            <p:cNvSpPr/>
            <p:nvPr/>
          </p:nvSpPr>
          <p:spPr>
            <a:xfrm>
              <a:off x="8850272" y="102823"/>
              <a:ext cx="916625" cy="75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70" y="0"/>
                  </a:moveTo>
                  <a:lnTo>
                    <a:pt x="0" y="21600"/>
                  </a:lnTo>
                  <a:lnTo>
                    <a:pt x="11009" y="21600"/>
                  </a:lnTo>
                  <a:lnTo>
                    <a:pt x="21600" y="0"/>
                  </a:lnTo>
                  <a:lnTo>
                    <a:pt x="16270" y="0"/>
                  </a:lnTo>
                  <a:close/>
                </a:path>
              </a:pathLst>
            </a:custGeom>
            <a:solidFill>
              <a:srgbClr val="B6B8B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9" name="Shape 174"/>
            <p:cNvSpPr/>
            <p:nvPr/>
          </p:nvSpPr>
          <p:spPr>
            <a:xfrm>
              <a:off x="115246" y="143374"/>
              <a:ext cx="675853" cy="675853"/>
            </a:xfrm>
            <a:prstGeom prst="ellipse">
              <a:avLst/>
            </a:prstGeom>
            <a:solidFill>
              <a:srgbClr val="0E284A">
                <a:alpha val="4034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93679">
                <a:defRPr sz="68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"/>
                </a:defRPr>
              </a:pPr>
              <a:endParaRPr/>
            </a:p>
          </p:txBody>
        </p:sp>
        <p:sp>
          <p:nvSpPr>
            <p:cNvPr id="250" name="Shape 175"/>
            <p:cNvSpPr/>
            <p:nvPr/>
          </p:nvSpPr>
          <p:spPr>
            <a:xfrm>
              <a:off x="189590" y="210959"/>
              <a:ext cx="540683" cy="540683"/>
            </a:xfrm>
            <a:prstGeom prst="ellipse">
              <a:avLst/>
            </a:prstGeom>
            <a:solidFill>
              <a:srgbClr val="DADBD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93679">
                <a:defRPr sz="68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1" name="Shape 176"/>
            <p:cNvSpPr txBox="1"/>
            <p:nvPr/>
          </p:nvSpPr>
          <p:spPr>
            <a:xfrm>
              <a:off x="254344" y="-1"/>
              <a:ext cx="397657" cy="935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982" tIns="35982" rIns="35982" bIns="35982" numCol="1" anchor="ctr">
              <a:spAutoFit/>
            </a:bodyPr>
            <a:lstStyle/>
            <a:p>
              <a:pPr defTabSz="1793679">
                <a:defRPr sz="2800" b="1" spc="-140">
                  <a:solidFill>
                    <a:srgbClr val="103057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T</a:t>
              </a:r>
              <a:r>
                <a:rPr b="0"/>
                <a:t>F</a:t>
              </a:r>
            </a:p>
          </p:txBody>
        </p:sp>
      </p:grpSp>
      <p:pic>
        <p:nvPicPr>
          <p:cNvPr id="253" name="4A86647C-DCB2-45DA-BD78-C1E94E67D600-L0-001.jpeg" descr="4A86647C-DCB2-45DA-BD78-C1E94E67D60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459"/>
            <a:ext cx="13004800" cy="9234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50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98" name="Group 51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796" name="Group 51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789" name="Shape 50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0" name="Shape 50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1" name="Shape 50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792" name="Shape 50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3" name="Shape 50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794" name="Shape 50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795" name="Shape 50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797" name="Shape 51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799" name="65D1BB76-7513-45DA-B234-D99A5A50217B-L0-001.jpeg" descr="65D1BB76-7513-45DA-B234-D99A5A50217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81850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Shape 50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813" name="Group 51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811" name="Group 51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804" name="Shape 50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05" name="Shape 50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06" name="Shape 50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807" name="Shape 50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08" name="Shape 50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809" name="Shape 50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10" name="Shape 50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812" name="Shape 51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814" name="60E17293-6096-46B5-AD25-5C7CEB54DA1E-L0-001.jpeg" descr="60E17293-6096-46B5-AD25-5C7CEB54DA1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9689"/>
            <a:ext cx="13004801" cy="8691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Shape 607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828" name="Group 617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826" name="Group 615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819" name="Shape 608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20" name="Shape 609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21" name="Shape 610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822" name="Shape 611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23" name="Shape 612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824" name="Shape 613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25" name="Shape 614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827" name="Shape 616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829" name="10A7D79B-CBDD-4887-9F5E-B242F5F73DCD-L0-001.png" descr="10A7D79B-CBDD-4887-9F5E-B242F5F73DCD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300" y="1568450"/>
            <a:ext cx="13233400" cy="6616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50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843" name="Group 51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841" name="Group 51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834" name="Shape 50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35" name="Shape 50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36" name="Shape 50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837" name="Shape 50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38" name="Shape 50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839" name="Shape 50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40" name="Shape 50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842" name="Shape 51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844" name="6AC1D6F5-2823-4C91-B7EB-5ED3099C3AE2-L0-001.jpeg" descr="6AC1D6F5-2823-4C91-B7EB-5ED3099C3AE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81850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53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858" name="Group 54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856" name="Group 54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849" name="Shape 53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50" name="Shape 53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51" name="Shape 53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852" name="Shape 53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53" name="Shape 53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854" name="Shape 53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55" name="Shape 53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857" name="Shape 54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859" name="25C9BB09-601C-4B1D-925E-AD0AA304922E-L0-001.jpeg" descr="25C9BB09-601C-4B1D-925E-AD0AA304922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71120"/>
            <a:ext cx="13004801" cy="8691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53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873" name="Group 54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871" name="Group 54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864" name="Shape 53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65" name="Shape 53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66" name="Shape 53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867" name="Shape 53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68" name="Shape 53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869" name="Shape 53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70" name="Shape 53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872" name="Shape 54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874" name="9FF67DE1-EFAC-472B-8633-F0BDB137E26F-L0-001.jpeg" descr="9FF67DE1-EFAC-472B-8633-F0BDB137E26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336143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53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888" name="Group 54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886" name="Group 54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879" name="Shape 53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80" name="Shape 53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81" name="Shape 53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882" name="Shape 53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83" name="Shape 53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884" name="Shape 53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85" name="Shape 53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887" name="Shape 54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889" name="4BE7A3EE-761C-4A94-8A84-27A9B78B24F1-L0-001.jpeg" descr="4BE7A3EE-761C-4A94-8A84-27A9B78B24F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845" y="154292"/>
            <a:ext cx="5843785" cy="864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134A4BA5-4F68-4327-A4AF-73841FCB8D4F-L0-001.jpeg" descr="134A4BA5-4F68-4327-A4AF-73841FCB8D4F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77429" y="28802"/>
            <a:ext cx="5155642" cy="8899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53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04" name="Group 54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902" name="Group 54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895" name="Shape 53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96" name="Shape 53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97" name="Shape 53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898" name="Shape 53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899" name="Shape 53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900" name="Shape 53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01" name="Shape 53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903" name="Shape 54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905" name="6115993C-9482-4089-893F-93C51EA69E1C-L0-001.jpeg" descr="6115993C-9482-4089-893F-93C51EA69E1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538" y="108004"/>
            <a:ext cx="5050873" cy="8741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03278133-4074-483C-898D-6F9D687A96FF-L0-001.jpeg" descr="03278133-4074-483C-898D-6F9D687A96FF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7530" y="77435"/>
            <a:ext cx="5101922" cy="8802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53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20" name="Group 54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918" name="Group 54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911" name="Shape 53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12" name="Shape 53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13" name="Shape 53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914" name="Shape 53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15" name="Shape 53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916" name="Shape 53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17" name="Shape 53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919" name="Shape 54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921" name="7595560C-76B0-4846-B03F-0D3CEC759C07-L0-001.jpeg" descr="7595560C-76B0-4846-B03F-0D3CEC759C0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1120"/>
            <a:ext cx="13004801" cy="8691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67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35" name="Group 68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933" name="Group 68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926" name="Shape 68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27" name="Shape 68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28" name="Shape 68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929" name="Shape 68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30" name="Shape 68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931" name="Shape 68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32" name="Shape 68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934" name="Shape 68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936" name="CA7B4214-80A9-4378-9FF5-5ECDE3E2FD28-L0-001.jpeg" descr="CA7B4214-80A9-4378-9FF5-5ECDE3E2FD2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325" y="198508"/>
            <a:ext cx="12690151" cy="8460101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Shape 691"/>
          <p:cNvSpPr txBox="1"/>
          <p:nvPr/>
        </p:nvSpPr>
        <p:spPr>
          <a:xfrm>
            <a:off x="6152026" y="5367398"/>
            <a:ext cx="6592931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500">
                <a:solidFill>
                  <a:srgbClr val="FFFFFF"/>
                </a:solidFill>
              </a:defRPr>
            </a:lvl1pPr>
          </a:lstStyle>
          <a:p>
            <a:r>
              <a:t>Center of Influence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19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65" name="Group 20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263" name="Group 20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256" name="Shape 19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7" name="Shape 19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8" name="Shape 19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259" name="Shape 19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0" name="Shape 19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261" name="Shape 20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2" name="Shape 20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64" name="Shape 20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66" name="B4D31799-8AD4-4818-B177-3BE0131E1D19-L0-001.jpeg" descr="B4D31799-8AD4-4818-B177-3BE0131E1D19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96192"/>
            <a:ext cx="13004802" cy="7802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roup 718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948" name="Group 716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941" name="Shape 709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42" name="Shape 710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43" name="Shape 711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944" name="Shape 712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45" name="Shape 713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946" name="Shape 714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47" name="Shape 715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949" name="Shape 717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951" name="F7E6D472-45EE-4E07-8662-0FB382B75E53-L0-001.jpeg" descr="F7E6D472-45EE-4E07-8662-0FB382B75E5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266" y="0"/>
            <a:ext cx="11928268" cy="9084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4" name="Group 718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962" name="Group 716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955" name="Shape 709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56" name="Shape 710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57" name="Shape 711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958" name="Shape 712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59" name="Shape 713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960" name="Shape 714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61" name="Shape 715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963" name="Shape 717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965" name="9C6AC535-D10E-406E-81F0-F45074630D6F-L0-001.jpeg" descr="9C6AC535-D10E-406E-81F0-F45074630D6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07362"/>
            <a:ext cx="13004801" cy="7921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roup 718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976" name="Group 716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969" name="Shape 709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70" name="Shape 710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71" name="Shape 711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972" name="Shape 712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73" name="Shape 713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974" name="Shape 714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75" name="Shape 715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977" name="Shape 717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979" name="53F02485-5350-4AC9-84FE-4630B3673743-L0-001.jpeg" descr="53F02485-5350-4AC9-84FE-4630B367374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1995" y="0"/>
            <a:ext cx="10740810" cy="8999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23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993" name="Group 24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991" name="Group 24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984" name="Shape 24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85" name="Shape 24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86" name="Shape 24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987" name="Shape 24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88" name="Shape 24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989" name="Shape 24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990" name="Shape 24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992" name="Shape 24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994" name="ACCA3299-176C-40CD-AB66-CC504514CBC2-L0-001.jpeg" descr="ACCA3299-176C-40CD-AB66-CC504514CBC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103" y="781258"/>
            <a:ext cx="6379993" cy="4253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5" name="58B5EEF5-EF93-4EAB-9131-7E8FD0B6603A-L0-001.jpeg" descr="58B5EEF5-EF93-4EAB-9131-7E8FD0B6603A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98940" y="5052615"/>
            <a:ext cx="5744174" cy="384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4DFB9581-C6C1-48E5-BCBC-F18CC388785A-L0-001.jpeg" descr="4DFB9581-C6C1-48E5-BCBC-F18CC388785A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2288" y="3963396"/>
            <a:ext cx="4017472" cy="264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CBA5BF25-BA30-4A8D-BB2B-E1ECBFDC5DE2-L0-001.jpeg" descr="CBA5BF25-BA30-4A8D-BB2B-E1ECBFDC5DE2-L0-001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48859" y="344450"/>
            <a:ext cx="5775867" cy="3818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8" name="16CA363F-CB7A-4A80-8568-F370423CEB18-L0-001.jpeg" descr="16CA363F-CB7A-4A80-8568-F370423CEB18-L0-00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41404" y="2801566"/>
            <a:ext cx="4837068" cy="3224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9" name="0CD0C45F-B3DF-4904-B553-160BEFE07955-L0-001.jpeg" descr="0CD0C45F-B3DF-4904-B553-160BEFE07955-L0-00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9087" y="6232926"/>
            <a:ext cx="3460304" cy="2306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roup 718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010" name="Group 716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003" name="Shape 709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04" name="Shape 710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05" name="Shape 711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006" name="Shape 712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07" name="Shape 713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008" name="Shape 714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09" name="Shape 715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011" name="Shape 717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013" name="35E4084B-9DBC-433B-ACC1-1865ADCFF678-L0-001.jpeg" descr="35E4084B-9DBC-433B-ACC1-1865ADCFF67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30108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3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024" name="Group 73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017" name="Shape 72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18" name="Shape 72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19" name="Shape 72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020" name="Shape 72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21" name="Shape 72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022" name="Shape 72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23" name="Shape 72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025" name="Shape 73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027" name="1025CAEA-326D-42C7-B94D-C4C45B07EF40-L0-001.jpeg" descr="1025CAEA-326D-42C7-B94D-C4C45B07EF4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430" y="370430"/>
            <a:ext cx="12901940" cy="8601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" name="Group 73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038" name="Group 73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031" name="Shape 72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32" name="Shape 72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33" name="Shape 72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034" name="Shape 72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35" name="Shape 72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036" name="Shape 72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37" name="Shape 72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039" name="Shape 73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041" name="4F764182-5331-4FB7-A95A-7D85AB3082CB-L0-001.jpeg" descr="4F764182-5331-4FB7-A95A-7D85AB3082C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84712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roup 73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052" name="Group 73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045" name="Shape 72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46" name="Shape 72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47" name="Shape 72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048" name="Shape 72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49" name="Shape 72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050" name="Shape 72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51" name="Shape 72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053" name="Shape 73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9F9B574-E819-4CA5-A13E-47B6EC3EF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157"/>
            <a:ext cx="13035538" cy="87075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roup 718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066" name="Group 716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059" name="Shape 709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60" name="Shape 710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61" name="Shape 711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062" name="Shape 712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63" name="Shape 713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064" name="Shape 714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65" name="Shape 715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067" name="Shape 717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069" name="C95C030A-47D6-4A07-89F9-4F8F45DAA546-L0-001.jpeg" descr="C95C030A-47D6-4A07-89F9-4F8F45DAA54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0420"/>
            <a:ext cx="13004801" cy="866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roup 718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080" name="Group 716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073" name="Shape 709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74" name="Shape 710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75" name="Shape 711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076" name="Shape 712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77" name="Shape 713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078" name="Shape 714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79" name="Shape 715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081" name="Shape 717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083" name="65044863-8D22-4817-A1B9-617442307B33-L0-001.jpeg" descr="65044863-8D22-4817-A1B9-617442307B3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7520" y="0"/>
            <a:ext cx="11029760" cy="8947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0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80" name="Group 21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278" name="Group 21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271" name="Shape 21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2" name="Shape 21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3" name="Shape 21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274" name="Shape 21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5" name="Shape 21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276" name="Shape 21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7" name="Shape 21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79" name="Shape 21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81" name="2C65C9E5-102E-41AD-8EB0-6B2F18A9D1FC-L0-001.jpeg" descr="2C65C9E5-102E-41AD-8EB0-6B2F18A9D1F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31608"/>
            <a:ext cx="13004800" cy="6490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6" name="Group 73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094" name="Group 73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087" name="Shape 72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88" name="Shape 72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89" name="Shape 72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090" name="Shape 72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91" name="Shape 72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092" name="Shape 72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093" name="Shape 72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095" name="Shape 73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097" name="06C54C78-97ED-49AE-8BEA-1546A91685F4-L0-001.jpeg" descr="06C54C78-97ED-49AE-8BEA-1546A91685F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86162"/>
            <a:ext cx="13004800" cy="6381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62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11" name="Group 63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109" name="Group 63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102" name="Shape 62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03" name="Shape 62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04" name="Shape 62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105" name="Shape 62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06" name="Shape 62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107" name="Shape 62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08" name="Shape 62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110" name="Shape 63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112" name="F97293CF-4706-4EE1-B76F-B76789573253-L0-001.png" descr="F97293CF-4706-4EE1-B76F-B76789573253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8075"/>
            <a:ext cx="13004802" cy="8669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53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26" name="Group 54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124" name="Group 54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117" name="Shape 53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18" name="Shape 53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19" name="Shape 53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120" name="Shape 53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21" name="Shape 53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122" name="Shape 53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23" name="Shape 53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125" name="Shape 54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127" name="91001AF3-8EF7-4634-9133-371831E2F815-L0-001.jpeg" descr="91001AF3-8EF7-4634-9133-371831E2F81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91522"/>
            <a:ext cx="13004800" cy="8170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53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41" name="Group 54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139" name="Group 54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132" name="Shape 53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33" name="Shape 53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34" name="Shape 53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135" name="Shape 53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36" name="Shape 53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137" name="Shape 53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38" name="Shape 53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140" name="Shape 54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142" name="831A1231-6FB7-408E-A633-61D15664BBA5-L0-001.jpeg" descr="831A1231-6FB7-408E-A633-61D15664BBA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36685"/>
            <a:ext cx="13004801" cy="7411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Shape 532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56" name="Group 542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154" name="Group 540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147" name="Shape 533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48" name="Shape 534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49" name="Shape 535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150" name="Shape 536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51" name="Shape 537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152" name="Shape 538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53" name="Shape 539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155" name="Shape 541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157" name="41A31BBF-2B16-4DD3-B6AC-6E993D0A9256-L0-001.jpeg" descr="41A31BBF-2B16-4DD3-B6AC-6E993D0A925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737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171" name="Group 747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169" name="Group 745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162" name="Shape 738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63" name="Shape 739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64" name="Shape 740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165" name="Shape 741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66" name="Shape 742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167" name="Shape 743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68" name="Shape 744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170" name="Shape 746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172" name="268A9FF9-C0E1-4CA5-8BEE-7761663898FA-L0-001.jpeg" descr="268A9FF9-C0E1-4CA5-8BEE-7761663898F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651" y="60876"/>
            <a:ext cx="12411497" cy="8735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Group 761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183" name="Group 759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176" name="Shape 752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77" name="Shape 753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78" name="Shape 754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179" name="Shape 755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80" name="Shape 756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181" name="Shape 757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82" name="Shape 758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184" name="Shape 760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186" name="FE88F41A-03D7-4FFE-9879-133E98FE6EFF-L0-001.jpeg" descr="FE88F41A-03D7-4FFE-9879-133E98FE6EF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49481"/>
            <a:ext cx="13004801" cy="8643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roup 775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197" name="Group 773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190" name="Shape 766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1" name="Shape 767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2" name="Shape 768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193" name="Shape 769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4" name="Shape 770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195" name="Shape 771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196" name="Shape 772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198" name="Shape 774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200" name="Shape 776"/>
          <p:cNvSpPr/>
          <p:nvPr/>
        </p:nvSpPr>
        <p:spPr>
          <a:xfrm>
            <a:off x="-27522" y="3997620"/>
            <a:ext cx="13059845" cy="622809"/>
          </a:xfrm>
          <a:prstGeom prst="rect">
            <a:avLst/>
          </a:prstGeom>
          <a:solidFill>
            <a:srgbClr val="300945"/>
          </a:solidFill>
          <a:ln w="12700">
            <a:miter lim="400000"/>
          </a:ln>
        </p:spPr>
        <p:txBody>
          <a:bodyPr lIns="50800" tIns="50800" rIns="50800" bIns="50800" anchor="ctr">
            <a:spAutoFit/>
          </a:bodyPr>
          <a:lstStyle/>
          <a:p>
            <a:pPr algn="just">
              <a:defRPr sz="32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endParaRPr/>
          </a:p>
        </p:txBody>
      </p:sp>
      <p:pic>
        <p:nvPicPr>
          <p:cNvPr id="1201" name="F7378875-64C8-49B9-8664-3EF8731585E6-L0-001.jpeg" descr="F7378875-64C8-49B9-8664-3EF8731585E6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298637"/>
            <a:ext cx="13004801" cy="5979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23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215" name="Group 24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213" name="Group 24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206" name="Shape 24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07" name="Shape 24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08" name="Shape 24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209" name="Shape 24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10" name="Shape 24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211" name="Shape 24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12" name="Shape 24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214" name="Shape 24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216" name="1C5397C0-84C2-4F33-A79F-9619B2E3FF43-L0-001.jpeg" descr="1C5397C0-84C2-4F33-A79F-9619B2E3FF4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77206"/>
            <a:ext cx="13004802" cy="8354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780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230" name="Group 790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228" name="Group 788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221" name="Shape 781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22" name="Shape 782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23" name="Shape 783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224" name="Shape 784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25" name="Shape 785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226" name="Shape 786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27" name="Shape 787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229" name="Shape 789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231" name="9AC3B5CB-FB99-4D1D-A640-F3877296EDE5-L0-001.jpeg" descr="9AC3B5CB-FB99-4D1D-A640-F3877296EDE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154" y="0"/>
            <a:ext cx="12052987" cy="9039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2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95" name="Group 23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293" name="Group 23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286" name="Shape 22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7" name="Shape 22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8" name="Shape 22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289" name="Shape 22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0" name="Shape 22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291" name="Shape 23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2" name="Shape 23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294" name="Shape 23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96" name="75E248AB-68AD-4600-875D-58131DB9F6B5-L0-001.jpeg" descr="75E248AB-68AD-4600-875D-58131DB9F6B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336143"/>
            <a:ext cx="13004801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Shape 780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245" name="Group 790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243" name="Group 788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236" name="Shape 781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37" name="Shape 782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38" name="Shape 783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239" name="Shape 784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40" name="Shape 785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241" name="Shape 786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42" name="Shape 787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244" name="Shape 789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246" name="7832EEFB-D8E6-4FA2-9006-CF7FFC1ED7CB-L0-001.jpeg" descr="7832EEFB-D8E6-4FA2-9006-CF7FFC1ED7C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748292"/>
            <a:ext cx="13004800" cy="8257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Shape 780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260" name="Group 790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258" name="Group 788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251" name="Shape 781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52" name="Shape 782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53" name="Shape 783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254" name="Shape 784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55" name="Shape 785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256" name="Shape 786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57" name="Shape 787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259" name="Shape 789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261" name="4EE4362A-3277-4D36-BBE2-5DD1CC80BD6D-L0-001.jpeg" descr="4EE4362A-3277-4D36-BBE2-5DD1CC80BD6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8858" y="0"/>
            <a:ext cx="11247084" cy="8879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780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275" name="Group 790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273" name="Group 788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266" name="Shape 781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7" name="Shape 782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8" name="Shape 783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269" name="Shape 784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70" name="Shape 785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271" name="Shape 786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72" name="Shape 787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274" name="Shape 789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276" name="CB10ADDF-A2D1-4CC2-85DE-BF0243E066ED-L0-001.jpeg" descr="CB10ADDF-A2D1-4CC2-85DE-BF0243E066E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029033"/>
            <a:ext cx="13004800" cy="5695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Shape 780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290" name="Group 790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288" name="Group 788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281" name="Shape 781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82" name="Shape 782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83" name="Shape 783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284" name="Shape 784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85" name="Shape 785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286" name="Shape 786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87" name="Shape 787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289" name="Shape 789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291" name="C836B386-743F-48A1-9C6B-6EFECD99B217-L0-001.jpeg" descr="C836B386-743F-48A1-9C6B-6EFECD99B21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Shape 780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305" name="Group 790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303" name="Group 788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296" name="Shape 781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97" name="Shape 782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98" name="Shape 783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299" name="Shape 784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00" name="Shape 785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301" name="Shape 786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02" name="Shape 787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304" name="Shape 789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306" name="B665F933-8DD6-4981-B98C-645C31855A83-L0-001.jpeg" descr="B665F933-8DD6-4981-B98C-645C31855A8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Shape 795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320" name="Group 805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318" name="Group 803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311" name="Shape 796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2" name="Shape 797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3" name="Shape 798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314" name="Shape 799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5" name="Shape 800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316" name="Shape 801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7" name="Shape 802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319" name="Shape 804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321" name="image13.jpeg" descr="image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219199"/>
            <a:ext cx="13004801" cy="6542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Shape 795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335" name="Group 805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333" name="Group 803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326" name="Shape 796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27" name="Shape 797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28" name="Shape 798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329" name="Shape 799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30" name="Shape 800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331" name="Shape 801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32" name="Shape 802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334" name="Shape 804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336" name="2480E596-6DE0-43C6-9CA1-D16295E074AC-L0-001.jpeg" descr="2480E596-6DE0-43C6-9CA1-D16295E074AC-L0-001.jpeg"/>
          <p:cNvPicPr>
            <a:picLocks noChangeAspect="1"/>
          </p:cNvPicPr>
          <p:nvPr/>
        </p:nvPicPr>
        <p:blipFill>
          <a:blip r:embed="rId3">
            <a:extLst/>
          </a:blip>
          <a:srcRect t="3643" r="3238"/>
          <a:stretch>
            <a:fillRect/>
          </a:stretch>
        </p:blipFill>
        <p:spPr>
          <a:xfrm>
            <a:off x="546528" y="1434223"/>
            <a:ext cx="4704364" cy="4684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9370B927-C782-4CED-AEDC-B49EF30CF8A7-L0-001.jpeg" descr="9370B927-C782-4CED-AEDC-B49EF30CF8A7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7341" y="4635437"/>
            <a:ext cx="6875622" cy="1421220"/>
          </a:xfrm>
          <a:prstGeom prst="rect">
            <a:avLst/>
          </a:prstGeom>
          <a:ln w="12700">
            <a:miter lim="400000"/>
          </a:ln>
        </p:spPr>
      </p:pic>
      <p:sp>
        <p:nvSpPr>
          <p:cNvPr id="1338" name="Shape 808"/>
          <p:cNvSpPr txBox="1"/>
          <p:nvPr/>
        </p:nvSpPr>
        <p:spPr>
          <a:xfrm>
            <a:off x="5513508" y="1883306"/>
            <a:ext cx="7023129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6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Jeff Mays </a:t>
            </a:r>
          </a:p>
          <a:p>
            <a:pPr algn="l">
              <a:defRPr sz="5600" u="sng">
                <a:solidFill>
                  <a:srgbClr val="FFFFFF"/>
                </a:solid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jmays@tomferry.com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Shape 795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352" name="Group 805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1350" name="Group 803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1343" name="Shape 796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4" name="Shape 797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5" name="Shape 798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1346" name="Shape 799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7" name="Shape 800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1348" name="Shape 801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49" name="Shape 802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1351" name="Shape 804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353" name="5431C969-1619-439A-AF19-0443A527F190-L0-001.jpeg" descr="5431C969-1619-439A-AF19-0443A527F19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676685"/>
            <a:ext cx="13004800" cy="8400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254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10" name="Group 264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308" name="Group 262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301" name="Shape 255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2" name="Shape 256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3" name="Shape 257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304" name="Shape 258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5" name="Shape 259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306" name="Shape 260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07" name="Shape 261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09" name="Shape 263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11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664" y="203374"/>
            <a:ext cx="11857473" cy="84842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269"/>
          <p:cNvSpPr/>
          <p:nvPr/>
        </p:nvSpPr>
        <p:spPr>
          <a:xfrm>
            <a:off x="5892491" y="7734441"/>
            <a:ext cx="7112001" cy="677335"/>
          </a:xfrm>
          <a:prstGeom prst="rect">
            <a:avLst/>
          </a:prstGeom>
          <a:solidFill>
            <a:srgbClr val="DADBD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7022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25" name="Group 279"/>
          <p:cNvGrpSpPr/>
          <p:nvPr/>
        </p:nvGrpSpPr>
        <p:grpSpPr>
          <a:xfrm>
            <a:off x="-2" y="8910759"/>
            <a:ext cx="13004803" cy="935567"/>
            <a:chOff x="0" y="0"/>
            <a:chExt cx="13004802" cy="935565"/>
          </a:xfrm>
        </p:grpSpPr>
        <p:grpSp>
          <p:nvGrpSpPr>
            <p:cNvPr id="323" name="Group 277"/>
            <p:cNvGrpSpPr/>
            <p:nvPr/>
          </p:nvGrpSpPr>
          <p:grpSpPr>
            <a:xfrm>
              <a:off x="0" y="0"/>
              <a:ext cx="13004802" cy="935566"/>
              <a:chOff x="0" y="0"/>
              <a:chExt cx="13004801" cy="935565"/>
            </a:xfrm>
          </p:grpSpPr>
          <p:sp>
            <p:nvSpPr>
              <p:cNvPr id="316" name="Shape 270"/>
              <p:cNvSpPr/>
              <p:nvPr/>
            </p:nvSpPr>
            <p:spPr>
              <a:xfrm>
                <a:off x="0" y="102022"/>
                <a:ext cx="97883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060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030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17" name="Shape 271"/>
              <p:cNvSpPr/>
              <p:nvPr/>
            </p:nvSpPr>
            <p:spPr>
              <a:xfrm>
                <a:off x="9337887" y="102022"/>
                <a:ext cx="366691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653" y="0"/>
                    </a:lnTo>
                    <a:close/>
                  </a:path>
                </a:pathLst>
              </a:cu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18" name="Shape 272"/>
              <p:cNvSpPr txBox="1"/>
              <p:nvPr/>
            </p:nvSpPr>
            <p:spPr>
              <a:xfrm>
                <a:off x="9588327" y="193885"/>
                <a:ext cx="3166035" cy="574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7092" tIns="27092" rIns="27092" bIns="27092" numCol="1" anchor="ctr">
                <a:spAutoFit/>
              </a:bodyPr>
              <a:lstStyle/>
              <a:p>
                <a:pPr defTabSz="587022">
                  <a:defRPr sz="3400" b="1" spc="204">
                    <a:solidFill>
                      <a:srgbClr val="F7941E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#</a:t>
                </a:r>
                <a:r>
                  <a:rPr b="0">
                    <a:solidFill>
                      <a:srgbClr val="103057"/>
                    </a:solidFill>
                  </a:rPr>
                  <a:t>TomFerry</a:t>
                </a:r>
              </a:p>
            </p:txBody>
          </p:sp>
          <p:sp>
            <p:nvSpPr>
              <p:cNvPr id="319" name="Shape 273"/>
              <p:cNvSpPr/>
              <p:nvPr/>
            </p:nvSpPr>
            <p:spPr>
              <a:xfrm>
                <a:off x="8869680" y="102022"/>
                <a:ext cx="918635" cy="758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70" y="0"/>
                    </a:moveTo>
                    <a:lnTo>
                      <a:pt x="0" y="21600"/>
                    </a:lnTo>
                    <a:lnTo>
                      <a:pt x="11009" y="21600"/>
                    </a:lnTo>
                    <a:lnTo>
                      <a:pt x="21600" y="0"/>
                    </a:lnTo>
                    <a:lnTo>
                      <a:pt x="16270" y="0"/>
                    </a:lnTo>
                    <a:close/>
                  </a:path>
                </a:pathLst>
              </a:custGeom>
              <a:solidFill>
                <a:srgbClr val="B6B8B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7022">
                  <a:defRPr sz="2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20" name="Shape 274"/>
              <p:cNvSpPr/>
              <p:nvPr/>
            </p:nvSpPr>
            <p:spPr>
              <a:xfrm>
                <a:off x="115499" y="142662"/>
                <a:ext cx="677335" cy="677337"/>
              </a:xfrm>
              <a:prstGeom prst="ellipse">
                <a:avLst/>
              </a:prstGeom>
              <a:solidFill>
                <a:srgbClr val="0E284A">
                  <a:alpha val="4034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pPr>
                <a:endParaRPr/>
              </a:p>
            </p:txBody>
          </p:sp>
          <p:sp>
            <p:nvSpPr>
              <p:cNvPr id="321" name="Shape 275"/>
              <p:cNvSpPr/>
              <p:nvPr/>
            </p:nvSpPr>
            <p:spPr>
              <a:xfrm>
                <a:off x="190005" y="210395"/>
                <a:ext cx="541869" cy="541871"/>
              </a:xfrm>
              <a:prstGeom prst="ellipse">
                <a:avLst/>
              </a:prstGeom>
              <a:solidFill>
                <a:srgbClr val="DADBD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1793679">
                  <a:defRPr sz="68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22" name="Shape 276"/>
              <p:cNvSpPr txBox="1"/>
              <p:nvPr/>
            </p:nvSpPr>
            <p:spPr>
              <a:xfrm>
                <a:off x="254902" y="-1"/>
                <a:ext cx="398529" cy="9355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5982" tIns="35982" rIns="35982" bIns="35982" numCol="1" anchor="ctr">
                <a:spAutoFit/>
              </a:bodyPr>
              <a:lstStyle/>
              <a:p>
                <a:pPr defTabSz="1793679">
                  <a:defRPr sz="2800" b="1" spc="-140">
                    <a:solidFill>
                      <a:srgbClr val="103057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="0"/>
                  <a:t>F</a:t>
                </a:r>
              </a:p>
            </p:txBody>
          </p:sp>
        </p:grpSp>
        <p:sp>
          <p:nvSpPr>
            <p:cNvPr id="324" name="Shape 278"/>
            <p:cNvSpPr/>
            <p:nvPr/>
          </p:nvSpPr>
          <p:spPr>
            <a:xfrm>
              <a:off x="0" y="89760"/>
              <a:ext cx="13004803" cy="13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7022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26" name="499AA2D5-6632-441A-9E32-5131A4789C5E-L0-001.jpeg" descr="499AA2D5-6632-441A-9E32-5131A4789C5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47328"/>
            <a:ext cx="13004800" cy="7458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3944</Words>
  <Application>Microsoft Office PowerPoint</Application>
  <PresentationFormat>Custom</PresentationFormat>
  <Paragraphs>676</Paragraphs>
  <Slides>77</Slides>
  <Notes>74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Arial</vt:lpstr>
      <vt:lpstr>Calibri</vt:lpstr>
      <vt:lpstr>Calibri Light</vt:lpstr>
      <vt:lpstr>Futura Bold</vt:lpstr>
      <vt:lpstr>Helvetica</vt:lpstr>
      <vt:lpstr>Helvetica Light</vt:lpstr>
      <vt:lpstr>Helvetica Neue</vt:lpstr>
      <vt:lpstr>Helvetica Neue Medium</vt:lpstr>
      <vt:lpstr>Segoe Print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 Henager</cp:lastModifiedBy>
  <cp:revision>2</cp:revision>
  <dcterms:modified xsi:type="dcterms:W3CDTF">2018-09-13T00:47:51Z</dcterms:modified>
</cp:coreProperties>
</file>