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7" r:id="rId3"/>
    <p:sldId id="256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06E4C-BE10-AC4C-86F8-86E96AA85E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9BA848-287A-8146-80BC-D0154883F3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5EC4B-B783-1941-A033-1A74C9752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0FB41-F778-DD4E-89F7-960FC3F5207E}" type="datetimeFigureOut">
              <a:t>4/6/21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DC685-6DFE-124B-9306-252DB9F2A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58330-F723-7043-8FDF-B61B7B469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D6CA0-F071-F44C-B9A8-A905C758823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92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6711A-DC90-4A4A-AC33-2163EF398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D2FADF-BFB7-8D48-9EF7-249753984F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59AC0-685F-304B-8EC5-47E927033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0FB41-F778-DD4E-89F7-960FC3F5207E}" type="datetimeFigureOut">
              <a:t>4/6/21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E628C-EB58-524A-8BFD-29289A967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9BB3A-F971-B94B-8F5B-E07FC3AFF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D6CA0-F071-F44C-B9A8-A905C758823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030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755AA8-D427-4847-B841-9D5C0AE122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11BA70-3935-C442-B864-BF4462427B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2ABDCD-9941-C143-9FDC-7AEEC5489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0FB41-F778-DD4E-89F7-960FC3F5207E}" type="datetimeFigureOut">
              <a:t>4/6/21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07CAD-3ABF-324E-9F19-6412CB933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E8532-75B7-134A-8E98-AC97CEE66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D6CA0-F071-F44C-B9A8-A905C758823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014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86DFE-6ECE-2C4A-9107-D1489650E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59B8F-CA23-394D-8EAF-21A243709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1E50D6-4534-CA4D-ACB7-770A7395A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0FB41-F778-DD4E-89F7-960FC3F5207E}" type="datetimeFigureOut">
              <a:t>4/6/21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15906-78A0-294F-BA80-AE8B75CFB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ECE302-2E43-1945-A17D-34BEF7743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D6CA0-F071-F44C-B9A8-A905C758823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2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1322C-EF4A-4A47-8F3C-C8D69FB26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61359F-DDBF-C944-8B37-05C412CA0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123A29-82A4-0441-8A9B-A4456D36C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0FB41-F778-DD4E-89F7-960FC3F5207E}" type="datetimeFigureOut">
              <a:t>4/6/21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82A56-481A-6E41-8DB2-5A2AA0132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485FF-482B-4449-9ED8-D915992DC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D6CA0-F071-F44C-B9A8-A905C758823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31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5EFBC-4A89-294F-A22F-21A8971E1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A94E6-D91E-2B42-92BF-7BA254C34E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220FEF-6AD5-FB48-851A-690AC830C2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4D98C7-DB56-804F-9DC6-06C748E17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0FB41-F778-DD4E-89F7-960FC3F5207E}" type="datetimeFigureOut">
              <a:t>4/6/21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468962-F320-184C-9675-C7085432C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79ED9-1C54-284B-BB48-E94AC2320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D6CA0-F071-F44C-B9A8-A905C758823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49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159EB-3E98-EA46-8A4D-A647E79B7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CA0E0E-3245-D64C-BEFC-29057B833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596A4B-0404-3541-A591-FFC8A0C36F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3DAE20-B1C1-BE4A-A455-0DDAF30311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11C355-8FF5-3D44-A080-027CDEF4DC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50C9B1-8B18-1348-B0FD-91AFFEC9B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0FB41-F778-DD4E-89F7-960FC3F5207E}" type="datetimeFigureOut">
              <a:t>4/6/21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3D4998-957F-C54A-8F84-DCBFFBD86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FF85BD-46BF-2A4F-AAEF-BC4C4C5C0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D6CA0-F071-F44C-B9A8-A905C758823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237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B8656-83A3-744B-A0D4-303EFB409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A43681-F889-5047-8970-54E9BC88A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0FB41-F778-DD4E-89F7-960FC3F5207E}" type="datetimeFigureOut">
              <a:t>4/6/21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3D7B43-1FEA-C041-A3F4-DF589BBF3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3127B2-148E-A44A-BCEA-AE8667E56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D6CA0-F071-F44C-B9A8-A905C758823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58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EE02CD-C68F-5348-B314-24391D5D0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0FB41-F778-DD4E-89F7-960FC3F5207E}" type="datetimeFigureOut">
              <a:t>4/6/21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ED9A7F-2800-E14E-AF65-640F0A747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F3427-DF88-324C-B285-455F861E3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D6CA0-F071-F44C-B9A8-A905C758823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17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01E6B-D6C6-1E4A-9AAB-803B84FC6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5A8AF-417B-F246-87A9-BBA447320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CFC387-90F5-FF43-8549-B7DAC1CCFB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504575-7BCE-F04E-A003-6D280EE33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0FB41-F778-DD4E-89F7-960FC3F5207E}" type="datetimeFigureOut">
              <a:t>4/6/21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7F8788-91F7-7949-A11D-684A22A97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20D75A-44EB-2040-B40A-1E62286C4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D6CA0-F071-F44C-B9A8-A905C758823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06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D0159-C1D4-F248-9A1F-E1F17DCEB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FEDB81-B32B-0E42-BAC8-E953091ECA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CAB6A-1DC2-A74E-9A5E-C6FC8C831F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65DE59-E81B-8B4F-92A6-D9FD931FC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0FB41-F778-DD4E-89F7-960FC3F5207E}" type="datetimeFigureOut">
              <a:t>4/6/21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A650FD-7AF2-5F48-9D8A-B950BA4AC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13A694-BEA3-934D-9E15-80F554ECB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D6CA0-F071-F44C-B9A8-A905C758823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53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6CD558-91EA-B346-8B96-0160D01E3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2C4410-97C1-DC4F-A93B-EAEB3D6077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24556B-050B-8441-99A7-387EF382C3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0FB41-F778-DD4E-89F7-960FC3F5207E}" type="datetimeFigureOut">
              <a:t>4/6/21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988AB-0E8C-1446-83BB-7E0EE4A9EC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74D71-8FAA-6A4F-B6D4-EBFA052E27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D6CA0-F071-F44C-B9A8-A905C758823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216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504B33B7-768A-564D-888A-AA5F61E2A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186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92A21C82-54F1-D140-BECD-04282FEF2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887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B94CC77-FF3B-0C4A-B847-809643B0D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373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B94CC77-FF3B-0C4A-B847-809643B0D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911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B94CC77-FF3B-0C4A-B847-809643B0D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66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Macintosh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</cp:revision>
  <dcterms:created xsi:type="dcterms:W3CDTF">2021-03-17T14:14:08Z</dcterms:created>
  <dcterms:modified xsi:type="dcterms:W3CDTF">2021-04-06T20:54:12Z</dcterms:modified>
</cp:coreProperties>
</file>