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778A2-AD9C-4E00-8547-15E2E3AF5F36}" v="35" dt="2022-08-22T14:48:30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Adams" userId="dfa19bee-7c25-4e0a-b1a7-69aedfbf1bf1" providerId="ADAL" clId="{538778A2-AD9C-4E00-8547-15E2E3AF5F36}"/>
    <pc:docChg chg="modSld">
      <pc:chgData name="Lindsey Adams" userId="dfa19bee-7c25-4e0a-b1a7-69aedfbf1bf1" providerId="ADAL" clId="{538778A2-AD9C-4E00-8547-15E2E3AF5F36}" dt="2022-08-22T14:48:30.131" v="33" actId="20577"/>
      <pc:docMkLst>
        <pc:docMk/>
      </pc:docMkLst>
      <pc:sldChg chg="modSp">
        <pc:chgData name="Lindsey Adams" userId="dfa19bee-7c25-4e0a-b1a7-69aedfbf1bf1" providerId="ADAL" clId="{538778A2-AD9C-4E00-8547-15E2E3AF5F36}" dt="2022-08-22T14:48:30.131" v="33" actId="20577"/>
        <pc:sldMkLst>
          <pc:docMk/>
          <pc:sldMk cId="2845344347" sldId="256"/>
        </pc:sldMkLst>
        <pc:graphicFrameChg chg="mod">
          <ac:chgData name="Lindsey Adams" userId="dfa19bee-7c25-4e0a-b1a7-69aedfbf1bf1" providerId="ADAL" clId="{538778A2-AD9C-4E00-8547-15E2E3AF5F36}" dt="2022-08-22T14:48:30.131" v="33" actId="20577"/>
          <ac:graphicFrameMkLst>
            <pc:docMk/>
            <pc:sldMk cId="2845344347" sldId="256"/>
            <ac:graphicFrameMk id="17" creationId="{0BFC18D2-38E9-BE03-2A82-7917B4F173E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FE2DCB-7571-4F24-9F6C-11FAF6508FAE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17CE80B2-C157-4104-A8B7-022C98C9BDCC}">
      <dgm:prSet phldrT="[Text]" custT="1"/>
      <dgm:spPr>
        <a:solidFill>
          <a:srgbClr val="666666">
            <a:alpha val="50000"/>
          </a:srgbClr>
        </a:solidFill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ESTIMATED APPRAISAL VALUE RANGE:  </a:t>
          </a:r>
          <a:endParaRPr lang="en-US" sz="1400" dirty="0"/>
        </a:p>
      </dgm:t>
    </dgm:pt>
    <dgm:pt modelId="{0C4C6C94-60A4-4FE8-935E-A3703830C693}" type="parTrans" cxnId="{61DAD138-8D2F-4E2F-8624-D8FBF28236F2}">
      <dgm:prSet/>
      <dgm:spPr/>
      <dgm:t>
        <a:bodyPr/>
        <a:lstStyle/>
        <a:p>
          <a:endParaRPr lang="en-US"/>
        </a:p>
      </dgm:t>
    </dgm:pt>
    <dgm:pt modelId="{36272D96-2CA1-4417-A8EB-191C635696FD}" type="sibTrans" cxnId="{61DAD138-8D2F-4E2F-8624-D8FBF28236F2}">
      <dgm:prSet/>
      <dgm:spPr/>
      <dgm:t>
        <a:bodyPr/>
        <a:lstStyle/>
        <a:p>
          <a:endParaRPr lang="en-US"/>
        </a:p>
      </dgm:t>
    </dgm:pt>
    <dgm:pt modelId="{005A10C1-FD67-4A36-B5AC-E0A710653658}">
      <dgm:prSet phldrT="[Text]" custT="1"/>
      <dgm:spPr>
        <a:solidFill>
          <a:srgbClr val="380C2E">
            <a:alpha val="50000"/>
          </a:srgbClr>
        </a:solidFill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RECOMMENDED         LIST PRICE RANGE</a:t>
          </a:r>
          <a:r>
            <a:rPr lang="en-US" sz="1200">
              <a:solidFill>
                <a:schemeClr val="bg1"/>
              </a:solidFill>
            </a:rPr>
            <a:t>:       </a:t>
          </a:r>
          <a:endParaRPr lang="en-US" sz="1400" dirty="0"/>
        </a:p>
      </dgm:t>
    </dgm:pt>
    <dgm:pt modelId="{600A71A6-454E-48BE-8FA3-6D22CC931351}" type="parTrans" cxnId="{F8D6BD8A-2125-4B14-85E0-9A6CF2D9E4A3}">
      <dgm:prSet/>
      <dgm:spPr/>
      <dgm:t>
        <a:bodyPr/>
        <a:lstStyle/>
        <a:p>
          <a:endParaRPr lang="en-US"/>
        </a:p>
      </dgm:t>
    </dgm:pt>
    <dgm:pt modelId="{B34C14E2-3CD1-4CF2-BE7F-B4520F16CB66}" type="sibTrans" cxnId="{F8D6BD8A-2125-4B14-85E0-9A6CF2D9E4A3}">
      <dgm:prSet/>
      <dgm:spPr/>
      <dgm:t>
        <a:bodyPr/>
        <a:lstStyle/>
        <a:p>
          <a:endParaRPr lang="en-US"/>
        </a:p>
      </dgm:t>
    </dgm:pt>
    <dgm:pt modelId="{2A47AE68-298C-4FDB-BDAC-ED04EB01A3CE}" type="pres">
      <dgm:prSet presAssocID="{AFFE2DCB-7571-4F24-9F6C-11FAF6508FAE}" presName="Name0" presStyleCnt="0">
        <dgm:presLayoutVars>
          <dgm:chMax val="7"/>
          <dgm:dir/>
          <dgm:resizeHandles val="exact"/>
        </dgm:presLayoutVars>
      </dgm:prSet>
      <dgm:spPr/>
    </dgm:pt>
    <dgm:pt modelId="{6FD550D9-F4C2-4AE3-B080-3B1F1D7BA535}" type="pres">
      <dgm:prSet presAssocID="{AFFE2DCB-7571-4F24-9F6C-11FAF6508FAE}" presName="ellipse1" presStyleLbl="vennNode1" presStyleIdx="0" presStyleCnt="2" custLinFactNeighborX="-28788" custLinFactNeighborY="65569">
        <dgm:presLayoutVars>
          <dgm:bulletEnabled val="1"/>
        </dgm:presLayoutVars>
      </dgm:prSet>
      <dgm:spPr/>
    </dgm:pt>
    <dgm:pt modelId="{19B233AD-59EA-4FB9-A009-E2E5E83275D1}" type="pres">
      <dgm:prSet presAssocID="{AFFE2DCB-7571-4F24-9F6C-11FAF6508FAE}" presName="ellipse2" presStyleLbl="vennNode1" presStyleIdx="1" presStyleCnt="2" custLinFactNeighborX="12262" custLinFactNeighborY="-1599">
        <dgm:presLayoutVars>
          <dgm:bulletEnabled val="1"/>
        </dgm:presLayoutVars>
      </dgm:prSet>
      <dgm:spPr/>
    </dgm:pt>
  </dgm:ptLst>
  <dgm:cxnLst>
    <dgm:cxn modelId="{5B14CC08-34FC-4981-A930-969066D0CC6E}" type="presOf" srcId="{AFFE2DCB-7571-4F24-9F6C-11FAF6508FAE}" destId="{2A47AE68-298C-4FDB-BDAC-ED04EB01A3CE}" srcOrd="0" destOrd="0" presId="urn:microsoft.com/office/officeart/2005/8/layout/rings+Icon"/>
    <dgm:cxn modelId="{4A39DE10-AE16-4150-A75D-1722F4971771}" type="presOf" srcId="{005A10C1-FD67-4A36-B5AC-E0A710653658}" destId="{19B233AD-59EA-4FB9-A009-E2E5E83275D1}" srcOrd="0" destOrd="0" presId="urn:microsoft.com/office/officeart/2005/8/layout/rings+Icon"/>
    <dgm:cxn modelId="{61DAD138-8D2F-4E2F-8624-D8FBF28236F2}" srcId="{AFFE2DCB-7571-4F24-9F6C-11FAF6508FAE}" destId="{17CE80B2-C157-4104-A8B7-022C98C9BDCC}" srcOrd="0" destOrd="0" parTransId="{0C4C6C94-60A4-4FE8-935E-A3703830C693}" sibTransId="{36272D96-2CA1-4417-A8EB-191C635696FD}"/>
    <dgm:cxn modelId="{F8D6BD8A-2125-4B14-85E0-9A6CF2D9E4A3}" srcId="{AFFE2DCB-7571-4F24-9F6C-11FAF6508FAE}" destId="{005A10C1-FD67-4A36-B5AC-E0A710653658}" srcOrd="1" destOrd="0" parTransId="{600A71A6-454E-48BE-8FA3-6D22CC931351}" sibTransId="{B34C14E2-3CD1-4CF2-BE7F-B4520F16CB66}"/>
    <dgm:cxn modelId="{8EED4CD9-F9CC-4385-9A0C-56B0DF09C08A}" type="presOf" srcId="{17CE80B2-C157-4104-A8B7-022C98C9BDCC}" destId="{6FD550D9-F4C2-4AE3-B080-3B1F1D7BA535}" srcOrd="0" destOrd="0" presId="urn:microsoft.com/office/officeart/2005/8/layout/rings+Icon"/>
    <dgm:cxn modelId="{2DCAF634-E0E5-4A98-A278-644D189B7186}" type="presParOf" srcId="{2A47AE68-298C-4FDB-BDAC-ED04EB01A3CE}" destId="{6FD550D9-F4C2-4AE3-B080-3B1F1D7BA535}" srcOrd="0" destOrd="0" presId="urn:microsoft.com/office/officeart/2005/8/layout/rings+Icon"/>
    <dgm:cxn modelId="{FB5D9460-876C-425A-B529-CFEF102F0B42}" type="presParOf" srcId="{2A47AE68-298C-4FDB-BDAC-ED04EB01A3CE}" destId="{19B233AD-59EA-4FB9-A009-E2E5E83275D1}" srcOrd="1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550D9-F4C2-4AE3-B080-3B1F1D7BA535}">
      <dsp:nvSpPr>
        <dsp:cNvPr id="0" name=""/>
        <dsp:cNvSpPr/>
      </dsp:nvSpPr>
      <dsp:spPr>
        <a:xfrm>
          <a:off x="33994" y="1519888"/>
          <a:ext cx="2317835" cy="2317998"/>
        </a:xfrm>
        <a:prstGeom prst="ellipse">
          <a:avLst/>
        </a:prstGeom>
        <a:solidFill>
          <a:srgbClr val="666666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ESTIMATED APPRAISAL VALUE RANGE:  </a:t>
          </a:r>
          <a:endParaRPr lang="en-US" sz="1400" kern="1200" dirty="0"/>
        </a:p>
      </dsp:txBody>
      <dsp:txXfrm>
        <a:off x="373433" y="1859351"/>
        <a:ext cx="1638957" cy="1639072"/>
      </dsp:txXfrm>
    </dsp:sp>
    <dsp:sp modelId="{19B233AD-59EA-4FB9-A009-E2E5E83275D1}">
      <dsp:nvSpPr>
        <dsp:cNvPr id="0" name=""/>
        <dsp:cNvSpPr/>
      </dsp:nvSpPr>
      <dsp:spPr>
        <a:xfrm>
          <a:off x="2178438" y="1508911"/>
          <a:ext cx="2317835" cy="2317998"/>
        </a:xfrm>
        <a:prstGeom prst="ellipse">
          <a:avLst/>
        </a:prstGeom>
        <a:solidFill>
          <a:srgbClr val="380C2E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RECOMMENDED         LIST PRICE RANGE</a:t>
          </a:r>
          <a:r>
            <a:rPr lang="en-US" sz="1200" kern="1200">
              <a:solidFill>
                <a:schemeClr val="bg1"/>
              </a:solidFill>
            </a:rPr>
            <a:t>:       </a:t>
          </a:r>
          <a:endParaRPr lang="en-US" sz="1400" kern="1200" dirty="0"/>
        </a:p>
      </dsp:txBody>
      <dsp:txXfrm>
        <a:off x="2517877" y="1848374"/>
        <a:ext cx="1638957" cy="1639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31B28-504B-D26F-C8FE-6D6FFBB61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5960C7-9CE7-A383-AF4C-696975D6B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B8B8F-C502-4158-B117-7905DB8EF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41C68-E760-9C5C-543C-C687CBFE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F188-D5A4-6E18-980D-4A0630A5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5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3D604-46F5-D127-5ED9-1E6CDF1D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8B1780-1E1A-EC66-B040-ABDEB4E5C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7B631-ED64-8682-BE12-484CC153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FCCA7-9084-1241-7538-7D53CD8A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B76E5-F4B0-1EA4-D9A6-F6266F2B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9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056D8C-49DD-63A9-B9EF-F8F689D56E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4E78E1-F6A3-7064-6CC3-D2D0709F8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E6AF2-D704-0CAD-313D-4E1B55FE8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32A6C-E66B-B55F-BEFF-75D3BE88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ABE03-D56E-C05B-2F35-33DE8037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8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D2FB0-C425-5342-F2AF-AEEEFA601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47005-FF27-851A-0068-74F002D9B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C9145-731B-EB38-F848-8CA47D14D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29C0E-B9DD-A5C6-76FF-FCFDA3BD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FE771-54A2-1E97-EBF8-CA171133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B222E-96F7-41FD-9456-AA64E5577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9A4A9-3706-4132-63FE-8D687C30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EDB46-D670-F9BB-454A-C09E33EE0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66C38-2D8A-EAB8-4295-308D6AAD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CB879-922A-B81E-23DA-10B929AD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2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2DAA2-4DDA-0EF7-D51B-298337CD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76889-846E-6FAC-04F7-FD865F7A5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0ABE5A-92C5-9D61-708E-C0D3F2F0F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25AA4-A69B-921E-CE20-3067C1307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55E30-50F1-63A1-0615-E81BB8E2B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E8C5D-D1E7-1280-43EA-4D384DA2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5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C3B4-4D90-2C6B-5E85-6B8EFC23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1480-D041-A1A1-E06C-6A53750B9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4A8030-8D2C-F664-E7F9-024192125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B1A1B-E1CC-3D6F-1741-B107EE132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2AF2D-51B5-5986-69BD-20A366769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19AC8-5592-39FB-7029-6F200FF0B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248A58-E25C-7498-B55C-395A50F9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0FB320-830F-B00D-419F-1C2F052F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AC53-8073-19E7-19EC-20F55471E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C396F2-6BFF-D9CF-1DCD-A651F99EA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50F42D-D620-C15B-DF0F-D2A21A65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161C6-B13C-0C91-74BA-B04A8D88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7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A68CD8-08CE-D6FE-6366-F38F41BB1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A054DA-ED0F-C316-AC28-7E33C6B4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21992-77B5-6249-454C-20508DC5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0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D227D-A1D9-FE86-7930-37420E550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3CF44-2CA2-2D42-0834-56B15221C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0FC27E-45A1-B067-9A71-D04DA0A2F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E3136-846A-4455-1E5C-14945C937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50CA5-D793-1EDA-F4F0-B6258FE1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298A0A-645C-AD74-1A1A-0B42A8E6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744C-49F3-7D4B-A4DF-B0C64599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145987-C57D-0D78-C116-6ACA8B839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7D7D3-2716-49C8-3045-23DE177F9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12411-4C76-8C06-99E0-E73EF21B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068E5-F91B-8B6F-1E7E-09FB2F4C2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264BD-2909-24D3-4552-93F49CA8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13142F-BFC1-C607-C18F-1358F09F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91945-C9AC-9E2E-42B7-8ED0AFA78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56221-B965-62F2-2544-287B0DA0C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64288-27E9-D143-BC74-88B4384294B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991E-176B-D23B-6964-52BC5265D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53182-0051-B33A-6886-E89D612FD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1153C-E1B2-D14E-B2CE-6F90908B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50C744D4-F5BA-E447-2B39-30292F88F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7" name="Content Placeholder 10">
            <a:extLst>
              <a:ext uri="{FF2B5EF4-FFF2-40B4-BE49-F238E27FC236}">
                <a16:creationId xmlns:a16="http://schemas.microsoft.com/office/drawing/2014/main" id="{0BFC18D2-38E9-BE03-2A82-7917B4F173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537270"/>
              </p:ext>
            </p:extLst>
          </p:nvPr>
        </p:nvGraphicFramePr>
        <p:xfrm>
          <a:off x="7192190" y="464384"/>
          <a:ext cx="4913313" cy="386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5344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3983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Freewalt</dc:creator>
  <cp:lastModifiedBy>Lindsey Adams</cp:lastModifiedBy>
  <cp:revision>2</cp:revision>
  <dcterms:created xsi:type="dcterms:W3CDTF">2022-08-19T18:52:24Z</dcterms:created>
  <dcterms:modified xsi:type="dcterms:W3CDTF">2022-08-22T14:48:36Z</dcterms:modified>
</cp:coreProperties>
</file>