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7" r:id="rId3"/>
    <p:sldId id="268" r:id="rId4"/>
    <p:sldId id="269" r:id="rId5"/>
    <p:sldId id="280" r:id="rId6"/>
    <p:sldId id="279" r:id="rId7"/>
    <p:sldId id="270" r:id="rId8"/>
    <p:sldId id="271" r:id="rId9"/>
    <p:sldId id="273" r:id="rId10"/>
    <p:sldId id="281" r:id="rId11"/>
    <p:sldId id="275" r:id="rId12"/>
    <p:sldId id="274" r:id="rId13"/>
    <p:sldId id="277" r:id="rId14"/>
    <p:sldId id="282" r:id="rId15"/>
    <p:sldId id="257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0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9AB6E5-EBF0-4B47-B54F-A698949DF3CF}" v="78" dt="2022-08-22T17:00:16.6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dsey Adams" userId="dfa19bee-7c25-4e0a-b1a7-69aedfbf1bf1" providerId="ADAL" clId="{969AB6E5-EBF0-4B47-B54F-A698949DF3CF}"/>
    <pc:docChg chg="undo custSel addSld delSld modSld sldOrd">
      <pc:chgData name="Lindsey Adams" userId="dfa19bee-7c25-4e0a-b1a7-69aedfbf1bf1" providerId="ADAL" clId="{969AB6E5-EBF0-4B47-B54F-A698949DF3CF}" dt="2022-08-22T17:24:37.812" v="6504"/>
      <pc:docMkLst>
        <pc:docMk/>
      </pc:docMkLst>
      <pc:sldChg chg="addSp modSp mod">
        <pc:chgData name="Lindsey Adams" userId="dfa19bee-7c25-4e0a-b1a7-69aedfbf1bf1" providerId="ADAL" clId="{969AB6E5-EBF0-4B47-B54F-A698949DF3CF}" dt="2022-08-19T01:59:03.121" v="335" actId="20577"/>
        <pc:sldMkLst>
          <pc:docMk/>
          <pc:sldMk cId="809968596" sldId="256"/>
        </pc:sldMkLst>
        <pc:spChg chg="add mod">
          <ac:chgData name="Lindsey Adams" userId="dfa19bee-7c25-4e0a-b1a7-69aedfbf1bf1" providerId="ADAL" clId="{969AB6E5-EBF0-4B47-B54F-A698949DF3CF}" dt="2022-08-19T01:59:03.121" v="335" actId="20577"/>
          <ac:spMkLst>
            <pc:docMk/>
            <pc:sldMk cId="809968596" sldId="256"/>
            <ac:spMk id="2" creationId="{74328392-E005-4252-B217-DB35137F96D1}"/>
          </ac:spMkLst>
        </pc:spChg>
      </pc:sldChg>
      <pc:sldChg chg="addSp delSp modSp mod">
        <pc:chgData name="Lindsey Adams" userId="dfa19bee-7c25-4e0a-b1a7-69aedfbf1bf1" providerId="ADAL" clId="{969AB6E5-EBF0-4B47-B54F-A698949DF3CF}" dt="2022-08-22T16:24:14.029" v="6490" actId="255"/>
        <pc:sldMkLst>
          <pc:docMk/>
          <pc:sldMk cId="1740681823" sldId="257"/>
        </pc:sldMkLst>
        <pc:spChg chg="add del mod">
          <ac:chgData name="Lindsey Adams" userId="dfa19bee-7c25-4e0a-b1a7-69aedfbf1bf1" providerId="ADAL" clId="{969AB6E5-EBF0-4B47-B54F-A698949DF3CF}" dt="2022-08-19T02:01:46.707" v="338"/>
          <ac:spMkLst>
            <pc:docMk/>
            <pc:sldMk cId="1740681823" sldId="257"/>
            <ac:spMk id="2" creationId="{F67EDFE5-D412-4EE9-97F7-A0A105DC00DC}"/>
          </ac:spMkLst>
        </pc:spChg>
        <pc:spChg chg="add mod">
          <ac:chgData name="Lindsey Adams" userId="dfa19bee-7c25-4e0a-b1a7-69aedfbf1bf1" providerId="ADAL" clId="{969AB6E5-EBF0-4B47-B54F-A698949DF3CF}" dt="2022-08-22T16:24:14.029" v="6490" actId="255"/>
          <ac:spMkLst>
            <pc:docMk/>
            <pc:sldMk cId="1740681823" sldId="257"/>
            <ac:spMk id="3" creationId="{63CAB110-6949-4612-BDA7-4755E2B62341}"/>
          </ac:spMkLst>
        </pc:spChg>
        <pc:spChg chg="add mod">
          <ac:chgData name="Lindsey Adams" userId="dfa19bee-7c25-4e0a-b1a7-69aedfbf1bf1" providerId="ADAL" clId="{969AB6E5-EBF0-4B47-B54F-A698949DF3CF}" dt="2022-08-22T16:20:15.011" v="6264" actId="1076"/>
          <ac:spMkLst>
            <pc:docMk/>
            <pc:sldMk cId="1740681823" sldId="257"/>
            <ac:spMk id="5" creationId="{85259CE0-9C26-49D2-A015-273A2FE3A706}"/>
          </ac:spMkLst>
        </pc:spChg>
        <pc:spChg chg="add mod">
          <ac:chgData name="Lindsey Adams" userId="dfa19bee-7c25-4e0a-b1a7-69aedfbf1bf1" providerId="ADAL" clId="{969AB6E5-EBF0-4B47-B54F-A698949DF3CF}" dt="2022-08-22T16:23:51.891" v="6479" actId="113"/>
          <ac:spMkLst>
            <pc:docMk/>
            <pc:sldMk cId="1740681823" sldId="257"/>
            <ac:spMk id="7" creationId="{88A4ABF6-D235-4854-B75F-73E6871BC9C9}"/>
          </ac:spMkLst>
        </pc:spChg>
        <pc:picChg chg="add mod">
          <ac:chgData name="Lindsey Adams" userId="dfa19bee-7c25-4e0a-b1a7-69aedfbf1bf1" providerId="ADAL" clId="{969AB6E5-EBF0-4B47-B54F-A698949DF3CF}" dt="2022-08-22T16:21:21.473" v="6272" actId="1076"/>
          <ac:picMkLst>
            <pc:docMk/>
            <pc:sldMk cId="1740681823" sldId="257"/>
            <ac:picMk id="4" creationId="{F1100CB6-4C8D-4208-82A4-7FD8ED385BAD}"/>
          </ac:picMkLst>
        </pc:picChg>
      </pc:sldChg>
      <pc:sldChg chg="del">
        <pc:chgData name="Lindsey Adams" userId="dfa19bee-7c25-4e0a-b1a7-69aedfbf1bf1" providerId="ADAL" clId="{969AB6E5-EBF0-4B47-B54F-A698949DF3CF}" dt="2022-08-19T01:48:20.649" v="1" actId="47"/>
        <pc:sldMkLst>
          <pc:docMk/>
          <pc:sldMk cId="2868095761" sldId="257"/>
        </pc:sldMkLst>
      </pc:sldChg>
      <pc:sldChg chg="del">
        <pc:chgData name="Lindsey Adams" userId="dfa19bee-7c25-4e0a-b1a7-69aedfbf1bf1" providerId="ADAL" clId="{969AB6E5-EBF0-4B47-B54F-A698949DF3CF}" dt="2022-08-19T01:48:21.712" v="2" actId="47"/>
        <pc:sldMkLst>
          <pc:docMk/>
          <pc:sldMk cId="1122769497" sldId="258"/>
        </pc:sldMkLst>
      </pc:sldChg>
      <pc:sldChg chg="del">
        <pc:chgData name="Lindsey Adams" userId="dfa19bee-7c25-4e0a-b1a7-69aedfbf1bf1" providerId="ADAL" clId="{969AB6E5-EBF0-4B47-B54F-A698949DF3CF}" dt="2022-08-19T01:48:33.599" v="7" actId="47"/>
        <pc:sldMkLst>
          <pc:docMk/>
          <pc:sldMk cId="2282860070" sldId="259"/>
        </pc:sldMkLst>
      </pc:sldChg>
      <pc:sldChg chg="addSp delSp modSp del mod ord modClrScheme chgLayout">
        <pc:chgData name="Lindsey Adams" userId="dfa19bee-7c25-4e0a-b1a7-69aedfbf1bf1" providerId="ADAL" clId="{969AB6E5-EBF0-4B47-B54F-A698949DF3CF}" dt="2022-08-19T02:39:21.691" v="1155" actId="47"/>
        <pc:sldMkLst>
          <pc:docMk/>
          <pc:sldMk cId="4185299233" sldId="259"/>
        </pc:sldMkLst>
        <pc:spChg chg="add del mod ord">
          <ac:chgData name="Lindsey Adams" userId="dfa19bee-7c25-4e0a-b1a7-69aedfbf1bf1" providerId="ADAL" clId="{969AB6E5-EBF0-4B47-B54F-A698949DF3CF}" dt="2022-08-19T02:32:34.048" v="1124" actId="478"/>
          <ac:spMkLst>
            <pc:docMk/>
            <pc:sldMk cId="4185299233" sldId="259"/>
            <ac:spMk id="2" creationId="{3428C393-BE51-44A3-85DB-365F79A7FB14}"/>
          </ac:spMkLst>
        </pc:spChg>
        <pc:spChg chg="add del mod ord">
          <ac:chgData name="Lindsey Adams" userId="dfa19bee-7c25-4e0a-b1a7-69aedfbf1bf1" providerId="ADAL" clId="{969AB6E5-EBF0-4B47-B54F-A698949DF3CF}" dt="2022-08-19T02:32:26.930" v="1123" actId="478"/>
          <ac:spMkLst>
            <pc:docMk/>
            <pc:sldMk cId="4185299233" sldId="259"/>
            <ac:spMk id="3" creationId="{5241D5A5-4703-4AB9-BAC7-AED25E7E5573}"/>
          </ac:spMkLst>
        </pc:spChg>
        <pc:spChg chg="add del mod ord">
          <ac:chgData name="Lindsey Adams" userId="dfa19bee-7c25-4e0a-b1a7-69aedfbf1bf1" providerId="ADAL" clId="{969AB6E5-EBF0-4B47-B54F-A698949DF3CF}" dt="2022-08-19T02:32:39.556" v="1125" actId="478"/>
          <ac:spMkLst>
            <pc:docMk/>
            <pc:sldMk cId="4185299233" sldId="259"/>
            <ac:spMk id="4" creationId="{473A6E6B-3561-45B5-9EFA-AA2D73EB3845}"/>
          </ac:spMkLst>
        </pc:spChg>
        <pc:spChg chg="add del mod ord">
          <ac:chgData name="Lindsey Adams" userId="dfa19bee-7c25-4e0a-b1a7-69aedfbf1bf1" providerId="ADAL" clId="{969AB6E5-EBF0-4B47-B54F-A698949DF3CF}" dt="2022-08-19T02:32:24.712" v="1122" actId="478"/>
          <ac:spMkLst>
            <pc:docMk/>
            <pc:sldMk cId="4185299233" sldId="259"/>
            <ac:spMk id="6" creationId="{915AD895-FA29-49D7-B78D-D6A5534B96E4}"/>
          </ac:spMkLst>
        </pc:spChg>
        <pc:spChg chg="add del mod ord">
          <ac:chgData name="Lindsey Adams" userId="dfa19bee-7c25-4e0a-b1a7-69aedfbf1bf1" providerId="ADAL" clId="{969AB6E5-EBF0-4B47-B54F-A698949DF3CF}" dt="2022-08-19T02:32:23.089" v="1121" actId="478"/>
          <ac:spMkLst>
            <pc:docMk/>
            <pc:sldMk cId="4185299233" sldId="259"/>
            <ac:spMk id="7" creationId="{78963A9D-16DB-49F2-897C-3AACF7C181BF}"/>
          </ac:spMkLst>
        </pc:spChg>
        <pc:spChg chg="add del mod">
          <ac:chgData name="Lindsey Adams" userId="dfa19bee-7c25-4e0a-b1a7-69aedfbf1bf1" providerId="ADAL" clId="{969AB6E5-EBF0-4B47-B54F-A698949DF3CF}" dt="2022-08-19T02:10:07.281" v="765" actId="478"/>
          <ac:spMkLst>
            <pc:docMk/>
            <pc:sldMk cId="4185299233" sldId="259"/>
            <ac:spMk id="10" creationId="{C43DB825-BF67-4728-930D-AFC0CAF38EAA}"/>
          </ac:spMkLst>
        </pc:spChg>
        <pc:spChg chg="add del mod">
          <ac:chgData name="Lindsey Adams" userId="dfa19bee-7c25-4e0a-b1a7-69aedfbf1bf1" providerId="ADAL" clId="{969AB6E5-EBF0-4B47-B54F-A698949DF3CF}" dt="2022-08-19T02:32:44.260" v="1126" actId="700"/>
          <ac:spMkLst>
            <pc:docMk/>
            <pc:sldMk cId="4185299233" sldId="259"/>
            <ac:spMk id="14" creationId="{843FBE9A-B433-4C2C-822A-5578837F1457}"/>
          </ac:spMkLst>
        </pc:spChg>
        <pc:spChg chg="add del mod">
          <ac:chgData name="Lindsey Adams" userId="dfa19bee-7c25-4e0a-b1a7-69aedfbf1bf1" providerId="ADAL" clId="{969AB6E5-EBF0-4B47-B54F-A698949DF3CF}" dt="2022-08-19T02:32:44.260" v="1126" actId="700"/>
          <ac:spMkLst>
            <pc:docMk/>
            <pc:sldMk cId="4185299233" sldId="259"/>
            <ac:spMk id="16" creationId="{A3F38535-8572-4BE1-9BC5-D03C4F2B8EC6}"/>
          </ac:spMkLst>
        </pc:spChg>
        <pc:spChg chg="add del mod">
          <ac:chgData name="Lindsey Adams" userId="dfa19bee-7c25-4e0a-b1a7-69aedfbf1bf1" providerId="ADAL" clId="{969AB6E5-EBF0-4B47-B54F-A698949DF3CF}" dt="2022-08-19T02:32:44.260" v="1126" actId="700"/>
          <ac:spMkLst>
            <pc:docMk/>
            <pc:sldMk cId="4185299233" sldId="259"/>
            <ac:spMk id="18" creationId="{49959418-1841-4DCB-B5F7-B8422357DA5C}"/>
          </ac:spMkLst>
        </pc:spChg>
        <pc:spChg chg="add del mod">
          <ac:chgData name="Lindsey Adams" userId="dfa19bee-7c25-4e0a-b1a7-69aedfbf1bf1" providerId="ADAL" clId="{969AB6E5-EBF0-4B47-B54F-A698949DF3CF}" dt="2022-08-19T02:32:44.260" v="1126" actId="700"/>
          <ac:spMkLst>
            <pc:docMk/>
            <pc:sldMk cId="4185299233" sldId="259"/>
            <ac:spMk id="20" creationId="{90055005-6E79-4D69-87B7-B17C7AF8AABC}"/>
          </ac:spMkLst>
        </pc:spChg>
        <pc:spChg chg="add del mod">
          <ac:chgData name="Lindsey Adams" userId="dfa19bee-7c25-4e0a-b1a7-69aedfbf1bf1" providerId="ADAL" clId="{969AB6E5-EBF0-4B47-B54F-A698949DF3CF}" dt="2022-08-19T02:32:44.260" v="1126" actId="700"/>
          <ac:spMkLst>
            <pc:docMk/>
            <pc:sldMk cId="4185299233" sldId="259"/>
            <ac:spMk id="22" creationId="{839850D0-704D-40FE-A942-82640AE59067}"/>
          </ac:spMkLst>
        </pc:spChg>
        <pc:spChg chg="add mod">
          <ac:chgData name="Lindsey Adams" userId="dfa19bee-7c25-4e0a-b1a7-69aedfbf1bf1" providerId="ADAL" clId="{969AB6E5-EBF0-4B47-B54F-A698949DF3CF}" dt="2022-08-19T02:33:07.568" v="1128"/>
          <ac:spMkLst>
            <pc:docMk/>
            <pc:sldMk cId="4185299233" sldId="259"/>
            <ac:spMk id="25" creationId="{420ABA5F-E92A-42F3-9F04-DCAD750F1CB4}"/>
          </ac:spMkLst>
        </pc:spChg>
        <pc:spChg chg="add mod">
          <ac:chgData name="Lindsey Adams" userId="dfa19bee-7c25-4e0a-b1a7-69aedfbf1bf1" providerId="ADAL" clId="{969AB6E5-EBF0-4B47-B54F-A698949DF3CF}" dt="2022-08-19T02:33:07.568" v="1128"/>
          <ac:spMkLst>
            <pc:docMk/>
            <pc:sldMk cId="4185299233" sldId="259"/>
            <ac:spMk id="26" creationId="{BC338034-0D48-4EB5-892F-5F4B5DFA85FF}"/>
          </ac:spMkLst>
        </pc:spChg>
        <pc:spChg chg="add mod">
          <ac:chgData name="Lindsey Adams" userId="dfa19bee-7c25-4e0a-b1a7-69aedfbf1bf1" providerId="ADAL" clId="{969AB6E5-EBF0-4B47-B54F-A698949DF3CF}" dt="2022-08-19T02:33:07.568" v="1128"/>
          <ac:spMkLst>
            <pc:docMk/>
            <pc:sldMk cId="4185299233" sldId="259"/>
            <ac:spMk id="27" creationId="{7C6CAAB0-2A7A-469A-9473-5A55A41678A0}"/>
          </ac:spMkLst>
        </pc:spChg>
        <pc:graphicFrameChg chg="add del mod">
          <ac:chgData name="Lindsey Adams" userId="dfa19bee-7c25-4e0a-b1a7-69aedfbf1bf1" providerId="ADAL" clId="{969AB6E5-EBF0-4B47-B54F-A698949DF3CF}" dt="2022-08-19T02:10:11.149" v="766" actId="26606"/>
          <ac:graphicFrameMkLst>
            <pc:docMk/>
            <pc:sldMk cId="4185299233" sldId="259"/>
            <ac:graphicFrameMk id="9" creationId="{EBAEE876-C80C-1E5F-F9CF-CC26AA5C9568}"/>
          </ac:graphicFrameMkLst>
        </pc:graphicFrameChg>
        <pc:picChg chg="add del mod">
          <ac:chgData name="Lindsey Adams" userId="dfa19bee-7c25-4e0a-b1a7-69aedfbf1bf1" providerId="ADAL" clId="{969AB6E5-EBF0-4B47-B54F-A698949DF3CF}" dt="2022-08-19T02:11:32.176" v="769" actId="21"/>
          <ac:picMkLst>
            <pc:docMk/>
            <pc:sldMk cId="4185299233" sldId="259"/>
            <ac:picMk id="12" creationId="{339926F6-13A9-4A75-B2BD-85F9C34FC0AA}"/>
          </ac:picMkLst>
        </pc:picChg>
        <pc:picChg chg="add mod">
          <ac:chgData name="Lindsey Adams" userId="dfa19bee-7c25-4e0a-b1a7-69aedfbf1bf1" providerId="ADAL" clId="{969AB6E5-EBF0-4B47-B54F-A698949DF3CF}" dt="2022-08-19T02:33:07.568" v="1128"/>
          <ac:picMkLst>
            <pc:docMk/>
            <pc:sldMk cId="4185299233" sldId="259"/>
            <ac:picMk id="23" creationId="{655FE48B-159D-451E-9481-98DFEFC2473A}"/>
          </ac:picMkLst>
        </pc:picChg>
        <pc:picChg chg="add mod">
          <ac:chgData name="Lindsey Adams" userId="dfa19bee-7c25-4e0a-b1a7-69aedfbf1bf1" providerId="ADAL" clId="{969AB6E5-EBF0-4B47-B54F-A698949DF3CF}" dt="2022-08-19T02:33:07.568" v="1128"/>
          <ac:picMkLst>
            <pc:docMk/>
            <pc:sldMk cId="4185299233" sldId="259"/>
            <ac:picMk id="24" creationId="{23A190DC-4423-48D4-BB12-D688C390D529}"/>
          </ac:picMkLst>
        </pc:picChg>
      </pc:sldChg>
      <pc:sldChg chg="del">
        <pc:chgData name="Lindsey Adams" userId="dfa19bee-7c25-4e0a-b1a7-69aedfbf1bf1" providerId="ADAL" clId="{969AB6E5-EBF0-4B47-B54F-A698949DF3CF}" dt="2022-08-19T01:48:26.586" v="4" actId="47"/>
        <pc:sldMkLst>
          <pc:docMk/>
          <pc:sldMk cId="643472958" sldId="260"/>
        </pc:sldMkLst>
      </pc:sldChg>
      <pc:sldChg chg="del">
        <pc:chgData name="Lindsey Adams" userId="dfa19bee-7c25-4e0a-b1a7-69aedfbf1bf1" providerId="ADAL" clId="{969AB6E5-EBF0-4B47-B54F-A698949DF3CF}" dt="2022-08-19T01:48:30.694" v="5" actId="47"/>
        <pc:sldMkLst>
          <pc:docMk/>
          <pc:sldMk cId="2527291565" sldId="261"/>
        </pc:sldMkLst>
      </pc:sldChg>
      <pc:sldChg chg="del">
        <pc:chgData name="Lindsey Adams" userId="dfa19bee-7c25-4e0a-b1a7-69aedfbf1bf1" providerId="ADAL" clId="{969AB6E5-EBF0-4B47-B54F-A698949DF3CF}" dt="2022-08-19T01:48:32.342" v="6" actId="47"/>
        <pc:sldMkLst>
          <pc:docMk/>
          <pc:sldMk cId="626182044" sldId="262"/>
        </pc:sldMkLst>
      </pc:sldChg>
      <pc:sldChg chg="del">
        <pc:chgData name="Lindsey Adams" userId="dfa19bee-7c25-4e0a-b1a7-69aedfbf1bf1" providerId="ADAL" clId="{969AB6E5-EBF0-4B47-B54F-A698949DF3CF}" dt="2022-08-19T01:48:22.693" v="3" actId="47"/>
        <pc:sldMkLst>
          <pc:docMk/>
          <pc:sldMk cId="489877849" sldId="263"/>
        </pc:sldMkLst>
      </pc:sldChg>
      <pc:sldChg chg="del">
        <pc:chgData name="Lindsey Adams" userId="dfa19bee-7c25-4e0a-b1a7-69aedfbf1bf1" providerId="ADAL" clId="{969AB6E5-EBF0-4B47-B54F-A698949DF3CF}" dt="2022-08-19T01:48:18.637" v="0" actId="47"/>
        <pc:sldMkLst>
          <pc:docMk/>
          <pc:sldMk cId="3395223197" sldId="264"/>
        </pc:sldMkLst>
      </pc:sldChg>
      <pc:sldChg chg="del">
        <pc:chgData name="Lindsey Adams" userId="dfa19bee-7c25-4e0a-b1a7-69aedfbf1bf1" providerId="ADAL" clId="{969AB6E5-EBF0-4B47-B54F-A698949DF3CF}" dt="2022-08-19T01:48:35.246" v="8" actId="47"/>
        <pc:sldMkLst>
          <pc:docMk/>
          <pc:sldMk cId="2275267926" sldId="265"/>
        </pc:sldMkLst>
      </pc:sldChg>
      <pc:sldChg chg="del">
        <pc:chgData name="Lindsey Adams" userId="dfa19bee-7c25-4e0a-b1a7-69aedfbf1bf1" providerId="ADAL" clId="{969AB6E5-EBF0-4B47-B54F-A698949DF3CF}" dt="2022-08-19T01:48:37.413" v="9" actId="47"/>
        <pc:sldMkLst>
          <pc:docMk/>
          <pc:sldMk cId="1959695797" sldId="266"/>
        </pc:sldMkLst>
      </pc:sldChg>
      <pc:sldChg chg="addSp delSp modSp mod setBg modClrScheme chgLayout">
        <pc:chgData name="Lindsey Adams" userId="dfa19bee-7c25-4e0a-b1a7-69aedfbf1bf1" providerId="ADAL" clId="{969AB6E5-EBF0-4B47-B54F-A698949DF3CF}" dt="2022-08-22T17:24:31.233" v="6500" actId="27636"/>
        <pc:sldMkLst>
          <pc:docMk/>
          <pc:sldMk cId="68960390" sldId="267"/>
        </pc:sldMkLst>
        <pc:spChg chg="add mod ord">
          <ac:chgData name="Lindsey Adams" userId="dfa19bee-7c25-4e0a-b1a7-69aedfbf1bf1" providerId="ADAL" clId="{969AB6E5-EBF0-4B47-B54F-A698949DF3CF}" dt="2022-08-19T01:51:15.767" v="121" actId="20577"/>
          <ac:spMkLst>
            <pc:docMk/>
            <pc:sldMk cId="68960390" sldId="267"/>
            <ac:spMk id="2" creationId="{EDACEACC-85DF-4F09-8360-3BEE048DAF0D}"/>
          </ac:spMkLst>
        </pc:spChg>
        <pc:spChg chg="add mod ord">
          <ac:chgData name="Lindsey Adams" userId="dfa19bee-7c25-4e0a-b1a7-69aedfbf1bf1" providerId="ADAL" clId="{969AB6E5-EBF0-4B47-B54F-A698949DF3CF}" dt="2022-08-22T17:24:31.233" v="6500" actId="27636"/>
          <ac:spMkLst>
            <pc:docMk/>
            <pc:sldMk cId="68960390" sldId="267"/>
            <ac:spMk id="3" creationId="{78DE08EA-80DC-4EAE-A9F6-0780EB6C1420}"/>
          </ac:spMkLst>
        </pc:spChg>
        <pc:spChg chg="add mod">
          <ac:chgData name="Lindsey Adams" userId="dfa19bee-7c25-4e0a-b1a7-69aedfbf1bf1" providerId="ADAL" clId="{969AB6E5-EBF0-4B47-B54F-A698949DF3CF}" dt="2022-08-19T02:06:59.992" v="711"/>
          <ac:spMkLst>
            <pc:docMk/>
            <pc:sldMk cId="68960390" sldId="267"/>
            <ac:spMk id="4" creationId="{2DE41140-4E61-4995-9957-AD3465583C07}"/>
          </ac:spMkLst>
        </pc:spChg>
        <pc:spChg chg="add del">
          <ac:chgData name="Lindsey Adams" userId="dfa19bee-7c25-4e0a-b1a7-69aedfbf1bf1" providerId="ADAL" clId="{969AB6E5-EBF0-4B47-B54F-A698949DF3CF}" dt="2022-08-19T01:50:56.696" v="114" actId="26606"/>
          <ac:spMkLst>
            <pc:docMk/>
            <pc:sldMk cId="68960390" sldId="267"/>
            <ac:spMk id="11" creationId="{3CD9DF72-87A3-404E-A828-84CBF11A8303}"/>
          </ac:spMkLst>
        </pc:spChg>
        <pc:spChg chg="add">
          <ac:chgData name="Lindsey Adams" userId="dfa19bee-7c25-4e0a-b1a7-69aedfbf1bf1" providerId="ADAL" clId="{969AB6E5-EBF0-4B47-B54F-A698949DF3CF}" dt="2022-08-19T01:50:56.702" v="115" actId="26606"/>
          <ac:spMkLst>
            <pc:docMk/>
            <pc:sldMk cId="68960390" sldId="267"/>
            <ac:spMk id="15" creationId="{F13C74B1-5B17-4795-BED0-7140497B445A}"/>
          </ac:spMkLst>
        </pc:spChg>
        <pc:spChg chg="add">
          <ac:chgData name="Lindsey Adams" userId="dfa19bee-7c25-4e0a-b1a7-69aedfbf1bf1" providerId="ADAL" clId="{969AB6E5-EBF0-4B47-B54F-A698949DF3CF}" dt="2022-08-19T01:50:56.702" v="115" actId="26606"/>
          <ac:spMkLst>
            <pc:docMk/>
            <pc:sldMk cId="68960390" sldId="267"/>
            <ac:spMk id="16" creationId="{D4974D33-8DC5-464E-8C6D-BE58F0669C17}"/>
          </ac:spMkLst>
        </pc:spChg>
        <pc:picChg chg="mod ord">
          <ac:chgData name="Lindsey Adams" userId="dfa19bee-7c25-4e0a-b1a7-69aedfbf1bf1" providerId="ADAL" clId="{969AB6E5-EBF0-4B47-B54F-A698949DF3CF}" dt="2022-08-19T01:50:56.702" v="115" actId="26606"/>
          <ac:picMkLst>
            <pc:docMk/>
            <pc:sldMk cId="68960390" sldId="267"/>
            <ac:picMk id="6" creationId="{DE7C192D-7ACD-3AE1-8F9D-AF184434F614}"/>
          </ac:picMkLst>
        </pc:picChg>
        <pc:cxnChg chg="add del">
          <ac:chgData name="Lindsey Adams" userId="dfa19bee-7c25-4e0a-b1a7-69aedfbf1bf1" providerId="ADAL" clId="{969AB6E5-EBF0-4B47-B54F-A698949DF3CF}" dt="2022-08-19T01:50:56.696" v="114" actId="26606"/>
          <ac:cxnSpMkLst>
            <pc:docMk/>
            <pc:sldMk cId="68960390" sldId="267"/>
            <ac:cxnSpMk id="13" creationId="{20E3A342-4D61-4E3F-AF90-1AB42AEB96CC}"/>
          </ac:cxnSpMkLst>
        </pc:cxnChg>
      </pc:sldChg>
      <pc:sldChg chg="addSp delSp modSp new mod ord setBg modClrScheme chgLayout">
        <pc:chgData name="Lindsey Adams" userId="dfa19bee-7c25-4e0a-b1a7-69aedfbf1bf1" providerId="ADAL" clId="{969AB6E5-EBF0-4B47-B54F-A698949DF3CF}" dt="2022-08-19T04:04:33.571" v="4555" actId="1076"/>
        <pc:sldMkLst>
          <pc:docMk/>
          <pc:sldMk cId="24816919" sldId="268"/>
        </pc:sldMkLst>
        <pc:spChg chg="del mod ord">
          <ac:chgData name="Lindsey Adams" userId="dfa19bee-7c25-4e0a-b1a7-69aedfbf1bf1" providerId="ADAL" clId="{969AB6E5-EBF0-4B47-B54F-A698949DF3CF}" dt="2022-08-19T02:11:49.996" v="771" actId="700"/>
          <ac:spMkLst>
            <pc:docMk/>
            <pc:sldMk cId="24816919" sldId="268"/>
            <ac:spMk id="2" creationId="{3BD3AF0C-4705-442A-A82C-52A3179E8C1F}"/>
          </ac:spMkLst>
        </pc:spChg>
        <pc:spChg chg="del">
          <ac:chgData name="Lindsey Adams" userId="dfa19bee-7c25-4e0a-b1a7-69aedfbf1bf1" providerId="ADAL" clId="{969AB6E5-EBF0-4B47-B54F-A698949DF3CF}" dt="2022-08-19T02:11:49.996" v="771" actId="700"/>
          <ac:spMkLst>
            <pc:docMk/>
            <pc:sldMk cId="24816919" sldId="268"/>
            <ac:spMk id="3" creationId="{A4B2948F-CA27-4BAB-A68A-609F9FD35510}"/>
          </ac:spMkLst>
        </pc:spChg>
        <pc:spChg chg="del mod ord">
          <ac:chgData name="Lindsey Adams" userId="dfa19bee-7c25-4e0a-b1a7-69aedfbf1bf1" providerId="ADAL" clId="{969AB6E5-EBF0-4B47-B54F-A698949DF3CF}" dt="2022-08-19T02:11:49.996" v="771" actId="700"/>
          <ac:spMkLst>
            <pc:docMk/>
            <pc:sldMk cId="24816919" sldId="268"/>
            <ac:spMk id="4" creationId="{32134C35-962E-40CF-B208-CD945AD49354}"/>
          </ac:spMkLst>
        </pc:spChg>
        <pc:spChg chg="del">
          <ac:chgData name="Lindsey Adams" userId="dfa19bee-7c25-4e0a-b1a7-69aedfbf1bf1" providerId="ADAL" clId="{969AB6E5-EBF0-4B47-B54F-A698949DF3CF}" dt="2022-08-19T02:11:49.996" v="771" actId="700"/>
          <ac:spMkLst>
            <pc:docMk/>
            <pc:sldMk cId="24816919" sldId="268"/>
            <ac:spMk id="5" creationId="{B0E108C4-D28A-488E-8080-8ABC93F4725F}"/>
          </ac:spMkLst>
        </pc:spChg>
        <pc:spChg chg="del">
          <ac:chgData name="Lindsey Adams" userId="dfa19bee-7c25-4e0a-b1a7-69aedfbf1bf1" providerId="ADAL" clId="{969AB6E5-EBF0-4B47-B54F-A698949DF3CF}" dt="2022-08-19T02:11:49.996" v="771" actId="700"/>
          <ac:spMkLst>
            <pc:docMk/>
            <pc:sldMk cId="24816919" sldId="268"/>
            <ac:spMk id="6" creationId="{FB7C8843-6A72-4B6E-8931-AD6EDD0EF856}"/>
          </ac:spMkLst>
        </pc:spChg>
        <pc:spChg chg="add del mod ord">
          <ac:chgData name="Lindsey Adams" userId="dfa19bee-7c25-4e0a-b1a7-69aedfbf1bf1" providerId="ADAL" clId="{969AB6E5-EBF0-4B47-B54F-A698949DF3CF}" dt="2022-08-19T02:11:58.158" v="772" actId="26606"/>
          <ac:spMkLst>
            <pc:docMk/>
            <pc:sldMk cId="24816919" sldId="268"/>
            <ac:spMk id="8" creationId="{37928776-445F-4754-AA47-6183806C2F5D}"/>
          </ac:spMkLst>
        </pc:spChg>
        <pc:spChg chg="add del mod ord">
          <ac:chgData name="Lindsey Adams" userId="dfa19bee-7c25-4e0a-b1a7-69aedfbf1bf1" providerId="ADAL" clId="{969AB6E5-EBF0-4B47-B54F-A698949DF3CF}" dt="2022-08-19T02:11:58.158" v="772" actId="26606"/>
          <ac:spMkLst>
            <pc:docMk/>
            <pc:sldMk cId="24816919" sldId="268"/>
            <ac:spMk id="9" creationId="{6FCD17D0-8C1D-475E-B46D-B925C2806FC6}"/>
          </ac:spMkLst>
        </pc:spChg>
        <pc:spChg chg="add del mod">
          <ac:chgData name="Lindsey Adams" userId="dfa19bee-7c25-4e0a-b1a7-69aedfbf1bf1" providerId="ADAL" clId="{969AB6E5-EBF0-4B47-B54F-A698949DF3CF}" dt="2022-08-19T02:12:26.197" v="774"/>
          <ac:spMkLst>
            <pc:docMk/>
            <pc:sldMk cId="24816919" sldId="268"/>
            <ac:spMk id="12" creationId="{956D4B06-D4C1-43DF-85EF-800AE1440478}"/>
          </ac:spMkLst>
        </pc:spChg>
        <pc:spChg chg="add del mod">
          <ac:chgData name="Lindsey Adams" userId="dfa19bee-7c25-4e0a-b1a7-69aedfbf1bf1" providerId="ADAL" clId="{969AB6E5-EBF0-4B47-B54F-A698949DF3CF}" dt="2022-08-19T02:12:26.197" v="774"/>
          <ac:spMkLst>
            <pc:docMk/>
            <pc:sldMk cId="24816919" sldId="268"/>
            <ac:spMk id="13" creationId="{F1708A7A-2A32-4E2D-AF30-8E1B88B3BC3C}"/>
          </ac:spMkLst>
        </pc:spChg>
        <pc:spChg chg="add">
          <ac:chgData name="Lindsey Adams" userId="dfa19bee-7c25-4e0a-b1a7-69aedfbf1bf1" providerId="ADAL" clId="{969AB6E5-EBF0-4B47-B54F-A698949DF3CF}" dt="2022-08-19T02:11:58.158" v="772" actId="26606"/>
          <ac:spMkLst>
            <pc:docMk/>
            <pc:sldMk cId="24816919" sldId="268"/>
            <ac:spMk id="14" creationId="{B670DBD5-770C-4383-9F54-5B86E86BD5BB}"/>
          </ac:spMkLst>
        </pc:spChg>
        <pc:spChg chg="add del mod">
          <ac:chgData name="Lindsey Adams" userId="dfa19bee-7c25-4e0a-b1a7-69aedfbf1bf1" providerId="ADAL" clId="{969AB6E5-EBF0-4B47-B54F-A698949DF3CF}" dt="2022-08-19T02:12:26.197" v="774"/>
          <ac:spMkLst>
            <pc:docMk/>
            <pc:sldMk cId="24816919" sldId="268"/>
            <ac:spMk id="15" creationId="{BDFEB063-9F17-4452-8588-1CC75713C03B}"/>
          </ac:spMkLst>
        </pc:spChg>
        <pc:spChg chg="add mod">
          <ac:chgData name="Lindsey Adams" userId="dfa19bee-7c25-4e0a-b1a7-69aedfbf1bf1" providerId="ADAL" clId="{969AB6E5-EBF0-4B47-B54F-A698949DF3CF}" dt="2022-08-19T02:13:55.209" v="786" actId="1076"/>
          <ac:spMkLst>
            <pc:docMk/>
            <pc:sldMk cId="24816919" sldId="268"/>
            <ac:spMk id="16" creationId="{B05F6067-EC3F-474E-AA02-97EB90DB8087}"/>
          </ac:spMkLst>
        </pc:spChg>
        <pc:spChg chg="add mod">
          <ac:chgData name="Lindsey Adams" userId="dfa19bee-7c25-4e0a-b1a7-69aedfbf1bf1" providerId="ADAL" clId="{969AB6E5-EBF0-4B47-B54F-A698949DF3CF}" dt="2022-08-19T04:04:33.571" v="4555" actId="1076"/>
          <ac:spMkLst>
            <pc:docMk/>
            <pc:sldMk cId="24816919" sldId="268"/>
            <ac:spMk id="17" creationId="{8439D386-B4EC-4BEF-A866-211AB7DBABA9}"/>
          </ac:spMkLst>
        </pc:spChg>
        <pc:spChg chg="add mod">
          <ac:chgData name="Lindsey Adams" userId="dfa19bee-7c25-4e0a-b1a7-69aedfbf1bf1" providerId="ADAL" clId="{969AB6E5-EBF0-4B47-B54F-A698949DF3CF}" dt="2022-08-19T04:04:33.571" v="4555" actId="1076"/>
          <ac:spMkLst>
            <pc:docMk/>
            <pc:sldMk cId="24816919" sldId="268"/>
            <ac:spMk id="18" creationId="{5B7C5719-5606-4CB2-BAC3-A271B16E0E2B}"/>
          </ac:spMkLst>
        </pc:spChg>
        <pc:spChg chg="add mod">
          <ac:chgData name="Lindsey Adams" userId="dfa19bee-7c25-4e0a-b1a7-69aedfbf1bf1" providerId="ADAL" clId="{969AB6E5-EBF0-4B47-B54F-A698949DF3CF}" dt="2022-08-19T04:04:33.571" v="4555" actId="1076"/>
          <ac:spMkLst>
            <pc:docMk/>
            <pc:sldMk cId="24816919" sldId="268"/>
            <ac:spMk id="19" creationId="{AACA56DA-5565-4DFF-8A0D-2654E93D4639}"/>
          </ac:spMkLst>
        </pc:spChg>
        <pc:spChg chg="add mod">
          <ac:chgData name="Lindsey Adams" userId="dfa19bee-7c25-4e0a-b1a7-69aedfbf1bf1" providerId="ADAL" clId="{969AB6E5-EBF0-4B47-B54F-A698949DF3CF}" dt="2022-08-19T04:04:33.571" v="4555" actId="1076"/>
          <ac:spMkLst>
            <pc:docMk/>
            <pc:sldMk cId="24816919" sldId="268"/>
            <ac:spMk id="20" creationId="{B7BD9780-B80E-47D2-820A-E418B9AD95E4}"/>
          </ac:spMkLst>
        </pc:spChg>
        <pc:picChg chg="add mod">
          <ac:chgData name="Lindsey Adams" userId="dfa19bee-7c25-4e0a-b1a7-69aedfbf1bf1" providerId="ADAL" clId="{969AB6E5-EBF0-4B47-B54F-A698949DF3CF}" dt="2022-08-19T02:15:40.096" v="799" actId="1076"/>
          <ac:picMkLst>
            <pc:docMk/>
            <pc:sldMk cId="24816919" sldId="268"/>
            <ac:picMk id="7" creationId="{B1A16112-46D3-459B-9873-FD773EEF65DF}"/>
          </ac:picMkLst>
        </pc:picChg>
        <pc:picChg chg="add del mod">
          <ac:chgData name="Lindsey Adams" userId="dfa19bee-7c25-4e0a-b1a7-69aedfbf1bf1" providerId="ADAL" clId="{969AB6E5-EBF0-4B47-B54F-A698949DF3CF}" dt="2022-08-19T02:12:26.197" v="774"/>
          <ac:picMkLst>
            <pc:docMk/>
            <pc:sldMk cId="24816919" sldId="268"/>
            <ac:picMk id="11" creationId="{B1381CE0-4931-4582-A97D-7E5565D652D6}"/>
          </ac:picMkLst>
        </pc:picChg>
        <pc:picChg chg="add del mod modCrop">
          <ac:chgData name="Lindsey Adams" userId="dfa19bee-7c25-4e0a-b1a7-69aedfbf1bf1" providerId="ADAL" clId="{969AB6E5-EBF0-4B47-B54F-A698949DF3CF}" dt="2022-08-19T02:35:54.670" v="1132" actId="478"/>
          <ac:picMkLst>
            <pc:docMk/>
            <pc:sldMk cId="24816919" sldId="268"/>
            <ac:picMk id="21" creationId="{D1751803-E735-4FB5-9A97-8AE88E183FF1}"/>
          </ac:picMkLst>
        </pc:picChg>
        <pc:picChg chg="add mod">
          <ac:chgData name="Lindsey Adams" userId="dfa19bee-7c25-4e0a-b1a7-69aedfbf1bf1" providerId="ADAL" clId="{969AB6E5-EBF0-4B47-B54F-A698949DF3CF}" dt="2022-08-19T02:36:54.278" v="1140" actId="1076"/>
          <ac:picMkLst>
            <pc:docMk/>
            <pc:sldMk cId="24816919" sldId="268"/>
            <ac:picMk id="22" creationId="{07CDDEE4-ED98-4953-86DD-04A204152C11}"/>
          </ac:picMkLst>
        </pc:picChg>
      </pc:sldChg>
      <pc:sldChg chg="addSp delSp modSp new mod modClrScheme chgLayout">
        <pc:chgData name="Lindsey Adams" userId="dfa19bee-7c25-4e0a-b1a7-69aedfbf1bf1" providerId="ADAL" clId="{969AB6E5-EBF0-4B47-B54F-A698949DF3CF}" dt="2022-08-19T04:06:03.194" v="4570" actId="1076"/>
        <pc:sldMkLst>
          <pc:docMk/>
          <pc:sldMk cId="1874691546" sldId="269"/>
        </pc:sldMkLst>
        <pc:spChg chg="del mod ord">
          <ac:chgData name="Lindsey Adams" userId="dfa19bee-7c25-4e0a-b1a7-69aedfbf1bf1" providerId="ADAL" clId="{969AB6E5-EBF0-4B47-B54F-A698949DF3CF}" dt="2022-08-19T02:27:53.026" v="840" actId="478"/>
          <ac:spMkLst>
            <pc:docMk/>
            <pc:sldMk cId="1874691546" sldId="269"/>
            <ac:spMk id="2" creationId="{1A07F3DE-0953-45BF-A027-20CF4FF8B0C3}"/>
          </ac:spMkLst>
        </pc:spChg>
        <pc:spChg chg="del">
          <ac:chgData name="Lindsey Adams" userId="dfa19bee-7c25-4e0a-b1a7-69aedfbf1bf1" providerId="ADAL" clId="{969AB6E5-EBF0-4B47-B54F-A698949DF3CF}" dt="2022-08-19T02:22:51.032" v="815" actId="931"/>
          <ac:spMkLst>
            <pc:docMk/>
            <pc:sldMk cId="1874691546" sldId="269"/>
            <ac:spMk id="3" creationId="{4BF8FC6C-13C6-43B0-9D8E-E60028963645}"/>
          </ac:spMkLst>
        </pc:spChg>
        <pc:spChg chg="add mod">
          <ac:chgData name="Lindsey Adams" userId="dfa19bee-7c25-4e0a-b1a7-69aedfbf1bf1" providerId="ADAL" clId="{969AB6E5-EBF0-4B47-B54F-A698949DF3CF}" dt="2022-08-19T04:06:03.194" v="4570" actId="1076"/>
          <ac:spMkLst>
            <pc:docMk/>
            <pc:sldMk cId="1874691546" sldId="269"/>
            <ac:spMk id="9" creationId="{F3D8B5A2-564B-4625-A816-6BDC976C20E1}"/>
          </ac:spMkLst>
        </pc:spChg>
        <pc:spChg chg="add mod">
          <ac:chgData name="Lindsey Adams" userId="dfa19bee-7c25-4e0a-b1a7-69aedfbf1bf1" providerId="ADAL" clId="{969AB6E5-EBF0-4B47-B54F-A698949DF3CF}" dt="2022-08-19T02:31:03.752" v="1116" actId="20577"/>
          <ac:spMkLst>
            <pc:docMk/>
            <pc:sldMk cId="1874691546" sldId="269"/>
            <ac:spMk id="10" creationId="{F810D4BE-88EC-4488-9EE5-4BF36C87B36D}"/>
          </ac:spMkLst>
        </pc:spChg>
        <pc:spChg chg="add mod">
          <ac:chgData name="Lindsey Adams" userId="dfa19bee-7c25-4e0a-b1a7-69aedfbf1bf1" providerId="ADAL" clId="{969AB6E5-EBF0-4B47-B54F-A698949DF3CF}" dt="2022-08-19T02:30:52.790" v="1110" actId="20577"/>
          <ac:spMkLst>
            <pc:docMk/>
            <pc:sldMk cId="1874691546" sldId="269"/>
            <ac:spMk id="11" creationId="{3E554A98-FAF4-437C-83A1-9B93118137F0}"/>
          </ac:spMkLst>
        </pc:spChg>
        <pc:spChg chg="add del mod">
          <ac:chgData name="Lindsey Adams" userId="dfa19bee-7c25-4e0a-b1a7-69aedfbf1bf1" providerId="ADAL" clId="{969AB6E5-EBF0-4B47-B54F-A698949DF3CF}" dt="2022-08-19T02:41:03.636" v="1198" actId="478"/>
          <ac:spMkLst>
            <pc:docMk/>
            <pc:sldMk cId="1874691546" sldId="269"/>
            <ac:spMk id="12" creationId="{1E89A5F7-528A-42AA-B8B9-0CFBBBE94A70}"/>
          </ac:spMkLst>
        </pc:spChg>
        <pc:picChg chg="add mod ord">
          <ac:chgData name="Lindsey Adams" userId="dfa19bee-7c25-4e0a-b1a7-69aedfbf1bf1" providerId="ADAL" clId="{969AB6E5-EBF0-4B47-B54F-A698949DF3CF}" dt="2022-08-19T02:31:42.567" v="1119" actId="14861"/>
          <ac:picMkLst>
            <pc:docMk/>
            <pc:sldMk cId="1874691546" sldId="269"/>
            <ac:picMk id="5" creationId="{E2BFBC68-31A6-48E7-847B-B38E6D841FD2}"/>
          </ac:picMkLst>
        </pc:picChg>
        <pc:picChg chg="add mod">
          <ac:chgData name="Lindsey Adams" userId="dfa19bee-7c25-4e0a-b1a7-69aedfbf1bf1" providerId="ADAL" clId="{969AB6E5-EBF0-4B47-B54F-A698949DF3CF}" dt="2022-08-19T02:26:38.240" v="822" actId="962"/>
          <ac:picMkLst>
            <pc:docMk/>
            <pc:sldMk cId="1874691546" sldId="269"/>
            <ac:picMk id="7" creationId="{2674336E-3E3F-4070-8ADC-58D3C0A0E05C}"/>
          </ac:picMkLst>
        </pc:picChg>
        <pc:picChg chg="add mod">
          <ac:chgData name="Lindsey Adams" userId="dfa19bee-7c25-4e0a-b1a7-69aedfbf1bf1" providerId="ADAL" clId="{969AB6E5-EBF0-4B47-B54F-A698949DF3CF}" dt="2022-08-19T02:41:39.432" v="1203" actId="1076"/>
          <ac:picMkLst>
            <pc:docMk/>
            <pc:sldMk cId="1874691546" sldId="269"/>
            <ac:picMk id="14" creationId="{FDC898DA-1D01-49DC-859B-E9D7F639E033}"/>
          </ac:picMkLst>
        </pc:picChg>
      </pc:sldChg>
      <pc:sldChg chg="addSp delSp modSp add mod modClrScheme chgLayout">
        <pc:chgData name="Lindsey Adams" userId="dfa19bee-7c25-4e0a-b1a7-69aedfbf1bf1" providerId="ADAL" clId="{969AB6E5-EBF0-4B47-B54F-A698949DF3CF}" dt="2022-08-22T15:21:36.121" v="5622" actId="1076"/>
        <pc:sldMkLst>
          <pc:docMk/>
          <pc:sldMk cId="3899382629" sldId="270"/>
        </pc:sldMkLst>
        <pc:spChg chg="add mod ord">
          <ac:chgData name="Lindsey Adams" userId="dfa19bee-7c25-4e0a-b1a7-69aedfbf1bf1" providerId="ADAL" clId="{969AB6E5-EBF0-4B47-B54F-A698949DF3CF}" dt="2022-08-22T15:12:24.880" v="5554" actId="20577"/>
          <ac:spMkLst>
            <pc:docMk/>
            <pc:sldMk cId="3899382629" sldId="270"/>
            <ac:spMk id="2" creationId="{9FF0815F-30DC-432C-AD58-9C61FB7E85F5}"/>
          </ac:spMkLst>
        </pc:spChg>
        <pc:spChg chg="add del mod ord">
          <ac:chgData name="Lindsey Adams" userId="dfa19bee-7c25-4e0a-b1a7-69aedfbf1bf1" providerId="ADAL" clId="{969AB6E5-EBF0-4B47-B54F-A698949DF3CF}" dt="2022-08-22T15:10:04.540" v="5539" actId="22"/>
          <ac:spMkLst>
            <pc:docMk/>
            <pc:sldMk cId="3899382629" sldId="270"/>
            <ac:spMk id="3" creationId="{6ADD0F45-926D-40D7-973F-8AB2913AE770}"/>
          </ac:spMkLst>
        </pc:spChg>
        <pc:spChg chg="add mod ord">
          <ac:chgData name="Lindsey Adams" userId="dfa19bee-7c25-4e0a-b1a7-69aedfbf1bf1" providerId="ADAL" clId="{969AB6E5-EBF0-4B47-B54F-A698949DF3CF}" dt="2022-08-22T15:15:01.951" v="5571" actId="167"/>
          <ac:spMkLst>
            <pc:docMk/>
            <pc:sldMk cId="3899382629" sldId="270"/>
            <ac:spMk id="9" creationId="{82753DCA-4F9A-4867-A557-B34AF5155C91}"/>
          </ac:spMkLst>
        </pc:spChg>
        <pc:spChg chg="add del">
          <ac:chgData name="Lindsey Adams" userId="dfa19bee-7c25-4e0a-b1a7-69aedfbf1bf1" providerId="ADAL" clId="{969AB6E5-EBF0-4B47-B54F-A698949DF3CF}" dt="2022-08-22T15:17:46.326" v="5581" actId="478"/>
          <ac:spMkLst>
            <pc:docMk/>
            <pc:sldMk cId="3899382629" sldId="270"/>
            <ac:spMk id="12" creationId="{9BFB0288-C751-4369-BFD3-696DA75819CD}"/>
          </ac:spMkLst>
        </pc:spChg>
        <pc:spChg chg="add del">
          <ac:chgData name="Lindsey Adams" userId="dfa19bee-7c25-4e0a-b1a7-69aedfbf1bf1" providerId="ADAL" clId="{969AB6E5-EBF0-4B47-B54F-A698949DF3CF}" dt="2022-08-22T15:17:57.216" v="5583" actId="478"/>
          <ac:spMkLst>
            <pc:docMk/>
            <pc:sldMk cId="3899382629" sldId="270"/>
            <ac:spMk id="13" creationId="{6440E6E7-A0C3-4298-8A9A-039F91C146A3}"/>
          </ac:spMkLst>
        </pc:spChg>
        <pc:spChg chg="add mod">
          <ac:chgData name="Lindsey Adams" userId="dfa19bee-7c25-4e0a-b1a7-69aedfbf1bf1" providerId="ADAL" clId="{969AB6E5-EBF0-4B47-B54F-A698949DF3CF}" dt="2022-08-22T15:19:58.022" v="5599" actId="1036"/>
          <ac:spMkLst>
            <pc:docMk/>
            <pc:sldMk cId="3899382629" sldId="270"/>
            <ac:spMk id="16" creationId="{6487DC73-3975-448B-8314-FC0F0E830C4A}"/>
          </ac:spMkLst>
        </pc:spChg>
        <pc:spChg chg="add mod">
          <ac:chgData name="Lindsey Adams" userId="dfa19bee-7c25-4e0a-b1a7-69aedfbf1bf1" providerId="ADAL" clId="{969AB6E5-EBF0-4B47-B54F-A698949DF3CF}" dt="2022-08-22T15:20:33.069" v="5605" actId="1076"/>
          <ac:spMkLst>
            <pc:docMk/>
            <pc:sldMk cId="3899382629" sldId="270"/>
            <ac:spMk id="17" creationId="{ECF0B187-8D1F-456B-ACBF-F00BEF9DBF29}"/>
          </ac:spMkLst>
        </pc:spChg>
        <pc:spChg chg="add mod">
          <ac:chgData name="Lindsey Adams" userId="dfa19bee-7c25-4e0a-b1a7-69aedfbf1bf1" providerId="ADAL" clId="{969AB6E5-EBF0-4B47-B54F-A698949DF3CF}" dt="2022-08-22T15:21:36.121" v="5622" actId="1076"/>
          <ac:spMkLst>
            <pc:docMk/>
            <pc:sldMk cId="3899382629" sldId="270"/>
            <ac:spMk id="19" creationId="{61980924-34C1-4377-84C0-8C721667D8BC}"/>
          </ac:spMkLst>
        </pc:spChg>
        <pc:spChg chg="add mod">
          <ac:chgData name="Lindsey Adams" userId="dfa19bee-7c25-4e0a-b1a7-69aedfbf1bf1" providerId="ADAL" clId="{969AB6E5-EBF0-4B47-B54F-A698949DF3CF}" dt="2022-08-22T15:21:32.074" v="5621" actId="1076"/>
          <ac:spMkLst>
            <pc:docMk/>
            <pc:sldMk cId="3899382629" sldId="270"/>
            <ac:spMk id="20" creationId="{750E4821-BADF-4618-BB4F-2A8B1549C22B}"/>
          </ac:spMkLst>
        </pc:spChg>
        <pc:picChg chg="mod">
          <ac:chgData name="Lindsey Adams" userId="dfa19bee-7c25-4e0a-b1a7-69aedfbf1bf1" providerId="ADAL" clId="{969AB6E5-EBF0-4B47-B54F-A698949DF3CF}" dt="2022-08-22T15:20:13.830" v="5602" actId="1076"/>
          <ac:picMkLst>
            <pc:docMk/>
            <pc:sldMk cId="3899382629" sldId="270"/>
            <ac:picMk id="5" creationId="{C2EAB4DB-B340-9B96-4A76-1796DB9B81AE}"/>
          </ac:picMkLst>
        </pc:picChg>
        <pc:picChg chg="add mod ord">
          <ac:chgData name="Lindsey Adams" userId="dfa19bee-7c25-4e0a-b1a7-69aedfbf1bf1" providerId="ADAL" clId="{969AB6E5-EBF0-4B47-B54F-A698949DF3CF}" dt="2022-08-22T15:16:32.861" v="5579" actId="1076"/>
          <ac:picMkLst>
            <pc:docMk/>
            <pc:sldMk cId="3899382629" sldId="270"/>
            <ac:picMk id="6" creationId="{2EF31000-84A8-43E6-84B0-6D78FC0F626C}"/>
          </ac:picMkLst>
        </pc:picChg>
        <pc:picChg chg="add mod">
          <ac:chgData name="Lindsey Adams" userId="dfa19bee-7c25-4e0a-b1a7-69aedfbf1bf1" providerId="ADAL" clId="{969AB6E5-EBF0-4B47-B54F-A698949DF3CF}" dt="2022-08-22T15:12:17.664" v="5547" actId="14100"/>
          <ac:picMkLst>
            <pc:docMk/>
            <pc:sldMk cId="3899382629" sldId="270"/>
            <ac:picMk id="8" creationId="{5C07BCC9-B20D-447C-A2C9-8D79A6370498}"/>
          </ac:picMkLst>
        </pc:picChg>
        <pc:picChg chg="add mod">
          <ac:chgData name="Lindsey Adams" userId="dfa19bee-7c25-4e0a-b1a7-69aedfbf1bf1" providerId="ADAL" clId="{969AB6E5-EBF0-4B47-B54F-A698949DF3CF}" dt="2022-08-22T15:20:59.141" v="5609" actId="1076"/>
          <ac:picMkLst>
            <pc:docMk/>
            <pc:sldMk cId="3899382629" sldId="270"/>
            <ac:picMk id="18" creationId="{005F574D-6317-4B7A-99C9-BE6843F7D658}"/>
          </ac:picMkLst>
        </pc:picChg>
        <pc:cxnChg chg="add del">
          <ac:chgData name="Lindsey Adams" userId="dfa19bee-7c25-4e0a-b1a7-69aedfbf1bf1" providerId="ADAL" clId="{969AB6E5-EBF0-4B47-B54F-A698949DF3CF}" dt="2022-08-22T15:15:32.095" v="5573" actId="478"/>
          <ac:cxnSpMkLst>
            <pc:docMk/>
            <pc:sldMk cId="3899382629" sldId="270"/>
            <ac:cxnSpMk id="11" creationId="{60D9CFB8-CFF1-4326-8AFA-D393B730960C}"/>
          </ac:cxnSpMkLst>
        </pc:cxnChg>
        <pc:cxnChg chg="add del">
          <ac:chgData name="Lindsey Adams" userId="dfa19bee-7c25-4e0a-b1a7-69aedfbf1bf1" providerId="ADAL" clId="{969AB6E5-EBF0-4B47-B54F-A698949DF3CF}" dt="2022-08-22T15:18:42.343" v="5585" actId="478"/>
          <ac:cxnSpMkLst>
            <pc:docMk/>
            <pc:sldMk cId="3899382629" sldId="270"/>
            <ac:cxnSpMk id="15" creationId="{E96CC8C6-3F74-4514-9FED-540078BE39E2}"/>
          </ac:cxnSpMkLst>
        </pc:cxnChg>
      </pc:sldChg>
      <pc:sldChg chg="addSp modSp add mod modClrScheme chgLayout">
        <pc:chgData name="Lindsey Adams" userId="dfa19bee-7c25-4e0a-b1a7-69aedfbf1bf1" providerId="ADAL" clId="{969AB6E5-EBF0-4B47-B54F-A698949DF3CF}" dt="2022-08-19T03:08:26.899" v="2371" actId="20577"/>
        <pc:sldMkLst>
          <pc:docMk/>
          <pc:sldMk cId="1454725842" sldId="271"/>
        </pc:sldMkLst>
        <pc:spChg chg="add mod ord">
          <ac:chgData name="Lindsey Adams" userId="dfa19bee-7c25-4e0a-b1a7-69aedfbf1bf1" providerId="ADAL" clId="{969AB6E5-EBF0-4B47-B54F-A698949DF3CF}" dt="2022-08-19T02:44:13.212" v="1275" actId="20577"/>
          <ac:spMkLst>
            <pc:docMk/>
            <pc:sldMk cId="1454725842" sldId="271"/>
            <ac:spMk id="2" creationId="{694843DD-211B-486B-A0B9-4425382C1E30}"/>
          </ac:spMkLst>
        </pc:spChg>
        <pc:spChg chg="add mod ord">
          <ac:chgData name="Lindsey Adams" userId="dfa19bee-7c25-4e0a-b1a7-69aedfbf1bf1" providerId="ADAL" clId="{969AB6E5-EBF0-4B47-B54F-A698949DF3CF}" dt="2022-08-19T03:08:26.899" v="2371" actId="20577"/>
          <ac:spMkLst>
            <pc:docMk/>
            <pc:sldMk cId="1454725842" sldId="271"/>
            <ac:spMk id="3" creationId="{3DC21F6D-F9BA-497E-A283-8F32925C1FEA}"/>
          </ac:spMkLst>
        </pc:spChg>
      </pc:sldChg>
      <pc:sldChg chg="addSp delSp modSp del mod delDesignElem">
        <pc:chgData name="Lindsey Adams" userId="dfa19bee-7c25-4e0a-b1a7-69aedfbf1bf1" providerId="ADAL" clId="{969AB6E5-EBF0-4B47-B54F-A698949DF3CF}" dt="2022-08-19T02:39:02.933" v="1154"/>
        <pc:sldMkLst>
          <pc:docMk/>
          <pc:sldMk cId="1826606621" sldId="271"/>
        </pc:sldMkLst>
        <pc:spChg chg="add del">
          <ac:chgData name="Lindsey Adams" userId="dfa19bee-7c25-4e0a-b1a7-69aedfbf1bf1" providerId="ADAL" clId="{969AB6E5-EBF0-4B47-B54F-A698949DF3CF}" dt="2022-08-19T02:39:02.036" v="1153" actId="478"/>
          <ac:spMkLst>
            <pc:docMk/>
            <pc:sldMk cId="1826606621" sldId="271"/>
            <ac:spMk id="2" creationId="{EDACEACC-85DF-4F09-8360-3BEE048DAF0D}"/>
          </ac:spMkLst>
        </pc:spChg>
        <pc:spChg chg="add del">
          <ac:chgData name="Lindsey Adams" userId="dfa19bee-7c25-4e0a-b1a7-69aedfbf1bf1" providerId="ADAL" clId="{969AB6E5-EBF0-4B47-B54F-A698949DF3CF}" dt="2022-08-19T02:38:55.409" v="1152" actId="478"/>
          <ac:spMkLst>
            <pc:docMk/>
            <pc:sldMk cId="1826606621" sldId="271"/>
            <ac:spMk id="3" creationId="{78DE08EA-80DC-4EAE-A9F6-0780EB6C1420}"/>
          </ac:spMkLst>
        </pc:spChg>
        <pc:spChg chg="add del">
          <ac:chgData name="Lindsey Adams" userId="dfa19bee-7c25-4e0a-b1a7-69aedfbf1bf1" providerId="ADAL" clId="{969AB6E5-EBF0-4B47-B54F-A698949DF3CF}" dt="2022-08-19T02:38:53.707" v="1149" actId="478"/>
          <ac:spMkLst>
            <pc:docMk/>
            <pc:sldMk cId="1826606621" sldId="271"/>
            <ac:spMk id="4" creationId="{2DE41140-4E61-4995-9957-AD3465583C07}"/>
          </ac:spMkLst>
        </pc:spChg>
        <pc:spChg chg="add del mod">
          <ac:chgData name="Lindsey Adams" userId="dfa19bee-7c25-4e0a-b1a7-69aedfbf1bf1" providerId="ADAL" clId="{969AB6E5-EBF0-4B47-B54F-A698949DF3CF}" dt="2022-08-19T02:39:02.036" v="1153" actId="478"/>
          <ac:spMkLst>
            <pc:docMk/>
            <pc:sldMk cId="1826606621" sldId="271"/>
            <ac:spMk id="7" creationId="{D74EEBF6-E8DF-40C0-BD03-A4A58ADCFF86}"/>
          </ac:spMkLst>
        </pc:spChg>
        <pc:spChg chg="add del mod">
          <ac:chgData name="Lindsey Adams" userId="dfa19bee-7c25-4e0a-b1a7-69aedfbf1bf1" providerId="ADAL" clId="{969AB6E5-EBF0-4B47-B54F-A698949DF3CF}" dt="2022-08-19T02:38:55.409" v="1152" actId="478"/>
          <ac:spMkLst>
            <pc:docMk/>
            <pc:sldMk cId="1826606621" sldId="271"/>
            <ac:spMk id="9" creationId="{3BB87007-D159-4E80-A4A2-15FCAC37A99B}"/>
          </ac:spMkLst>
        </pc:spChg>
        <pc:spChg chg="add del mod">
          <ac:chgData name="Lindsey Adams" userId="dfa19bee-7c25-4e0a-b1a7-69aedfbf1bf1" providerId="ADAL" clId="{969AB6E5-EBF0-4B47-B54F-A698949DF3CF}" dt="2022-08-19T02:38:52.978" v="1148"/>
          <ac:spMkLst>
            <pc:docMk/>
            <pc:sldMk cId="1826606621" sldId="271"/>
            <ac:spMk id="14" creationId="{C202D2AD-C81A-437C-8BBA-DA8FDCD5CC3F}"/>
          </ac:spMkLst>
        </pc:spChg>
        <pc:spChg chg="add">
          <ac:chgData name="Lindsey Adams" userId="dfa19bee-7c25-4e0a-b1a7-69aedfbf1bf1" providerId="ADAL" clId="{969AB6E5-EBF0-4B47-B54F-A698949DF3CF}" dt="2022-08-19T02:39:02.933" v="1154"/>
          <ac:spMkLst>
            <pc:docMk/>
            <pc:sldMk cId="1826606621" sldId="271"/>
            <ac:spMk id="15" creationId="{F13C74B1-5B17-4795-BED0-7140497B445A}"/>
          </ac:spMkLst>
        </pc:spChg>
        <pc:spChg chg="add">
          <ac:chgData name="Lindsey Adams" userId="dfa19bee-7c25-4e0a-b1a7-69aedfbf1bf1" providerId="ADAL" clId="{969AB6E5-EBF0-4B47-B54F-A698949DF3CF}" dt="2022-08-19T02:39:02.933" v="1154"/>
          <ac:spMkLst>
            <pc:docMk/>
            <pc:sldMk cId="1826606621" sldId="271"/>
            <ac:spMk id="16" creationId="{D4974D33-8DC5-464E-8C6D-BE58F0669C17}"/>
          </ac:spMkLst>
        </pc:spChg>
        <pc:spChg chg="add del mod">
          <ac:chgData name="Lindsey Adams" userId="dfa19bee-7c25-4e0a-b1a7-69aedfbf1bf1" providerId="ADAL" clId="{969AB6E5-EBF0-4B47-B54F-A698949DF3CF}" dt="2022-08-19T02:38:52.978" v="1148"/>
          <ac:spMkLst>
            <pc:docMk/>
            <pc:sldMk cId="1826606621" sldId="271"/>
            <ac:spMk id="17" creationId="{3D57DEA6-FA05-4F8E-A6B4-774AEBAAD0B3}"/>
          </ac:spMkLst>
        </pc:spChg>
        <pc:spChg chg="add del mod">
          <ac:chgData name="Lindsey Adams" userId="dfa19bee-7c25-4e0a-b1a7-69aedfbf1bf1" providerId="ADAL" clId="{969AB6E5-EBF0-4B47-B54F-A698949DF3CF}" dt="2022-08-19T02:38:52.978" v="1148"/>
          <ac:spMkLst>
            <pc:docMk/>
            <pc:sldMk cId="1826606621" sldId="271"/>
            <ac:spMk id="18" creationId="{2A1ABA3B-2B06-4E7C-84B9-1D071BF58277}"/>
          </ac:spMkLst>
        </pc:spChg>
        <pc:picChg chg="add del mod">
          <ac:chgData name="Lindsey Adams" userId="dfa19bee-7c25-4e0a-b1a7-69aedfbf1bf1" providerId="ADAL" clId="{969AB6E5-EBF0-4B47-B54F-A698949DF3CF}" dt="2022-08-19T02:38:52.978" v="1148"/>
          <ac:picMkLst>
            <pc:docMk/>
            <pc:sldMk cId="1826606621" sldId="271"/>
            <ac:picMk id="12" creationId="{7B23067E-EF65-48DE-8FF5-2B3A97F21D70}"/>
          </ac:picMkLst>
        </pc:picChg>
        <pc:picChg chg="add del mod">
          <ac:chgData name="Lindsey Adams" userId="dfa19bee-7c25-4e0a-b1a7-69aedfbf1bf1" providerId="ADAL" clId="{969AB6E5-EBF0-4B47-B54F-A698949DF3CF}" dt="2022-08-19T02:38:52.978" v="1148"/>
          <ac:picMkLst>
            <pc:docMk/>
            <pc:sldMk cId="1826606621" sldId="271"/>
            <ac:picMk id="13" creationId="{7830FB18-6D38-4595-8588-56D77BF81DAC}"/>
          </ac:picMkLst>
        </pc:picChg>
      </pc:sldChg>
      <pc:sldChg chg="addSp delSp modSp add del mod modClrScheme chgLayout">
        <pc:chgData name="Lindsey Adams" userId="dfa19bee-7c25-4e0a-b1a7-69aedfbf1bf1" providerId="ADAL" clId="{969AB6E5-EBF0-4B47-B54F-A698949DF3CF}" dt="2022-08-22T15:32:08.231" v="5772" actId="47"/>
        <pc:sldMkLst>
          <pc:docMk/>
          <pc:sldMk cId="778926740" sldId="272"/>
        </pc:sldMkLst>
        <pc:spChg chg="add mod ord">
          <ac:chgData name="Lindsey Adams" userId="dfa19bee-7c25-4e0a-b1a7-69aedfbf1bf1" providerId="ADAL" clId="{969AB6E5-EBF0-4B47-B54F-A698949DF3CF}" dt="2022-08-22T15:27:56.221" v="5745" actId="1076"/>
          <ac:spMkLst>
            <pc:docMk/>
            <pc:sldMk cId="778926740" sldId="272"/>
            <ac:spMk id="2" creationId="{BA47B50B-533D-45E4-9CB5-FC2A721B9F11}"/>
          </ac:spMkLst>
        </pc:spChg>
        <pc:spChg chg="add del mod ord">
          <ac:chgData name="Lindsey Adams" userId="dfa19bee-7c25-4e0a-b1a7-69aedfbf1bf1" providerId="ADAL" clId="{969AB6E5-EBF0-4B47-B54F-A698949DF3CF}" dt="2022-08-19T02:53:26.702" v="2234" actId="931"/>
          <ac:spMkLst>
            <pc:docMk/>
            <pc:sldMk cId="778926740" sldId="272"/>
            <ac:spMk id="3" creationId="{BB49F488-C3A6-4F7E-9D9C-FD69FFA2ACE3}"/>
          </ac:spMkLst>
        </pc:spChg>
        <pc:spChg chg="add del mod ord">
          <ac:chgData name="Lindsey Adams" userId="dfa19bee-7c25-4e0a-b1a7-69aedfbf1bf1" providerId="ADAL" clId="{969AB6E5-EBF0-4B47-B54F-A698949DF3CF}" dt="2022-08-19T02:56:52.577" v="2281" actId="478"/>
          <ac:spMkLst>
            <pc:docMk/>
            <pc:sldMk cId="778926740" sldId="272"/>
            <ac:spMk id="4" creationId="{A1709834-BABC-4EDD-BEB6-1FC64E71E33A}"/>
          </ac:spMkLst>
        </pc:spChg>
        <pc:spChg chg="add mod">
          <ac:chgData name="Lindsey Adams" userId="dfa19bee-7c25-4e0a-b1a7-69aedfbf1bf1" providerId="ADAL" clId="{969AB6E5-EBF0-4B47-B54F-A698949DF3CF}" dt="2022-08-22T15:28:41.163" v="5747" actId="1076"/>
          <ac:spMkLst>
            <pc:docMk/>
            <pc:sldMk cId="778926740" sldId="272"/>
            <ac:spMk id="8" creationId="{CCF77454-F9C1-4CA8-B1F3-BEA0660BCAD9}"/>
          </ac:spMkLst>
        </pc:spChg>
        <pc:spChg chg="add del mod">
          <ac:chgData name="Lindsey Adams" userId="dfa19bee-7c25-4e0a-b1a7-69aedfbf1bf1" providerId="ADAL" clId="{969AB6E5-EBF0-4B47-B54F-A698949DF3CF}" dt="2022-08-19T02:56:58.269" v="2282" actId="478"/>
          <ac:spMkLst>
            <pc:docMk/>
            <pc:sldMk cId="778926740" sldId="272"/>
            <ac:spMk id="10" creationId="{38EB807F-A47B-4A89-9DA4-07EB8ED8B642}"/>
          </ac:spMkLst>
        </pc:spChg>
        <pc:spChg chg="add mod">
          <ac:chgData name="Lindsey Adams" userId="dfa19bee-7c25-4e0a-b1a7-69aedfbf1bf1" providerId="ADAL" clId="{969AB6E5-EBF0-4B47-B54F-A698949DF3CF}" dt="2022-08-22T15:28:41.163" v="5747" actId="1076"/>
          <ac:spMkLst>
            <pc:docMk/>
            <pc:sldMk cId="778926740" sldId="272"/>
            <ac:spMk id="11" creationId="{CA00C750-C028-415F-B765-6346C8D6E9FF}"/>
          </ac:spMkLst>
        </pc:spChg>
        <pc:spChg chg="add del mod">
          <ac:chgData name="Lindsey Adams" userId="dfa19bee-7c25-4e0a-b1a7-69aedfbf1bf1" providerId="ADAL" clId="{969AB6E5-EBF0-4B47-B54F-A698949DF3CF}" dt="2022-08-19T03:00:33.221" v="2341" actId="478"/>
          <ac:spMkLst>
            <pc:docMk/>
            <pc:sldMk cId="778926740" sldId="272"/>
            <ac:spMk id="14" creationId="{0AD8576F-7A78-4A0E-9F79-D71C239851C3}"/>
          </ac:spMkLst>
        </pc:spChg>
        <pc:spChg chg="add mod">
          <ac:chgData name="Lindsey Adams" userId="dfa19bee-7c25-4e0a-b1a7-69aedfbf1bf1" providerId="ADAL" clId="{969AB6E5-EBF0-4B47-B54F-A698949DF3CF}" dt="2022-08-22T15:28:41.163" v="5747" actId="1076"/>
          <ac:spMkLst>
            <pc:docMk/>
            <pc:sldMk cId="778926740" sldId="272"/>
            <ac:spMk id="15" creationId="{D6BDEC7D-2E2F-45A8-9089-098770AA3DD5}"/>
          </ac:spMkLst>
        </pc:spChg>
        <pc:spChg chg="add mod">
          <ac:chgData name="Lindsey Adams" userId="dfa19bee-7c25-4e0a-b1a7-69aedfbf1bf1" providerId="ADAL" clId="{969AB6E5-EBF0-4B47-B54F-A698949DF3CF}" dt="2022-08-22T15:28:41.163" v="5747" actId="1076"/>
          <ac:spMkLst>
            <pc:docMk/>
            <pc:sldMk cId="778926740" sldId="272"/>
            <ac:spMk id="16" creationId="{C5165BBB-846F-4284-97D4-26BC708B2C61}"/>
          </ac:spMkLst>
        </pc:spChg>
        <pc:spChg chg="add mod">
          <ac:chgData name="Lindsey Adams" userId="dfa19bee-7c25-4e0a-b1a7-69aedfbf1bf1" providerId="ADAL" clId="{969AB6E5-EBF0-4B47-B54F-A698949DF3CF}" dt="2022-08-22T15:28:41.163" v="5747" actId="1076"/>
          <ac:spMkLst>
            <pc:docMk/>
            <pc:sldMk cId="778926740" sldId="272"/>
            <ac:spMk id="17" creationId="{4A95797B-58F7-456A-8AD1-D06C48F83347}"/>
          </ac:spMkLst>
        </pc:spChg>
        <pc:spChg chg="add del mod">
          <ac:chgData name="Lindsey Adams" userId="dfa19bee-7c25-4e0a-b1a7-69aedfbf1bf1" providerId="ADAL" clId="{969AB6E5-EBF0-4B47-B54F-A698949DF3CF}" dt="2022-08-19T03:12:39.012" v="2389" actId="478"/>
          <ac:spMkLst>
            <pc:docMk/>
            <pc:sldMk cId="778926740" sldId="272"/>
            <ac:spMk id="22" creationId="{ACAFDBC8-35FD-452A-95A4-408CA48A6F35}"/>
          </ac:spMkLst>
        </pc:spChg>
        <pc:spChg chg="add del mod ord">
          <ac:chgData name="Lindsey Adams" userId="dfa19bee-7c25-4e0a-b1a7-69aedfbf1bf1" providerId="ADAL" clId="{969AB6E5-EBF0-4B47-B54F-A698949DF3CF}" dt="2022-08-19T03:20:10.236" v="2599" actId="478"/>
          <ac:spMkLst>
            <pc:docMk/>
            <pc:sldMk cId="778926740" sldId="272"/>
            <ac:spMk id="23" creationId="{E2CEBFC9-A08B-4E63-90A3-944E46F150CD}"/>
          </ac:spMkLst>
        </pc:spChg>
        <pc:spChg chg="add mod">
          <ac:chgData name="Lindsey Adams" userId="dfa19bee-7c25-4e0a-b1a7-69aedfbf1bf1" providerId="ADAL" clId="{969AB6E5-EBF0-4B47-B54F-A698949DF3CF}" dt="2022-08-22T15:29:49.404" v="5753" actId="1076"/>
          <ac:spMkLst>
            <pc:docMk/>
            <pc:sldMk cId="778926740" sldId="272"/>
            <ac:spMk id="24" creationId="{4B9CBBBA-5498-4079-927C-FB525D76CF75}"/>
          </ac:spMkLst>
        </pc:spChg>
        <pc:spChg chg="add mod">
          <ac:chgData name="Lindsey Adams" userId="dfa19bee-7c25-4e0a-b1a7-69aedfbf1bf1" providerId="ADAL" clId="{969AB6E5-EBF0-4B47-B54F-A698949DF3CF}" dt="2022-08-19T03:26:24.974" v="2700" actId="1076"/>
          <ac:spMkLst>
            <pc:docMk/>
            <pc:sldMk cId="778926740" sldId="272"/>
            <ac:spMk id="25" creationId="{8B80B1EB-C02B-4613-BB0C-A5AE1AD95341}"/>
          </ac:spMkLst>
        </pc:spChg>
        <pc:spChg chg="add mod ord">
          <ac:chgData name="Lindsey Adams" userId="dfa19bee-7c25-4e0a-b1a7-69aedfbf1bf1" providerId="ADAL" clId="{969AB6E5-EBF0-4B47-B54F-A698949DF3CF}" dt="2022-08-22T15:28:41.163" v="5747" actId="1076"/>
          <ac:spMkLst>
            <pc:docMk/>
            <pc:sldMk cId="778926740" sldId="272"/>
            <ac:spMk id="26" creationId="{434CC843-0F36-4048-82AD-A82BA7DAF14E}"/>
          </ac:spMkLst>
        </pc:spChg>
        <pc:picChg chg="del mod">
          <ac:chgData name="Lindsey Adams" userId="dfa19bee-7c25-4e0a-b1a7-69aedfbf1bf1" providerId="ADAL" clId="{969AB6E5-EBF0-4B47-B54F-A698949DF3CF}" dt="2022-08-22T15:27:34.103" v="5742" actId="478"/>
          <ac:picMkLst>
            <pc:docMk/>
            <pc:sldMk cId="778926740" sldId="272"/>
            <ac:picMk id="5" creationId="{C2EAB4DB-B340-9B96-4A76-1796DB9B81AE}"/>
          </ac:picMkLst>
        </pc:picChg>
        <pc:picChg chg="add mod">
          <ac:chgData name="Lindsey Adams" userId="dfa19bee-7c25-4e0a-b1a7-69aedfbf1bf1" providerId="ADAL" clId="{969AB6E5-EBF0-4B47-B54F-A698949DF3CF}" dt="2022-08-22T15:28:41.163" v="5747" actId="1076"/>
          <ac:picMkLst>
            <pc:docMk/>
            <pc:sldMk cId="778926740" sldId="272"/>
            <ac:picMk id="7" creationId="{489DFDD0-6DF0-41E9-AE7C-5EDEB2A9DE54}"/>
          </ac:picMkLst>
        </pc:picChg>
        <pc:picChg chg="add mod ord">
          <ac:chgData name="Lindsey Adams" userId="dfa19bee-7c25-4e0a-b1a7-69aedfbf1bf1" providerId="ADAL" clId="{969AB6E5-EBF0-4B47-B54F-A698949DF3CF}" dt="2022-08-19T03:24:02.897" v="2653" actId="1076"/>
          <ac:picMkLst>
            <pc:docMk/>
            <pc:sldMk cId="778926740" sldId="272"/>
            <ac:picMk id="19" creationId="{F67F9F34-566F-49BC-BAEC-10B9814B1036}"/>
          </ac:picMkLst>
        </pc:picChg>
        <pc:picChg chg="add mod">
          <ac:chgData name="Lindsey Adams" userId="dfa19bee-7c25-4e0a-b1a7-69aedfbf1bf1" providerId="ADAL" clId="{969AB6E5-EBF0-4B47-B54F-A698949DF3CF}" dt="2022-08-22T15:28:03.542" v="5746" actId="1076"/>
          <ac:picMkLst>
            <pc:docMk/>
            <pc:sldMk cId="778926740" sldId="272"/>
            <ac:picMk id="21" creationId="{87032C91-E4A8-4CEF-8ACB-D75613C612B0}"/>
          </ac:picMkLst>
        </pc:picChg>
        <pc:cxnChg chg="add del">
          <ac:chgData name="Lindsey Adams" userId="dfa19bee-7c25-4e0a-b1a7-69aedfbf1bf1" providerId="ADAL" clId="{969AB6E5-EBF0-4B47-B54F-A698949DF3CF}" dt="2022-08-19T02:58:11.686" v="2307" actId="478"/>
          <ac:cxnSpMkLst>
            <pc:docMk/>
            <pc:sldMk cId="778926740" sldId="272"/>
            <ac:cxnSpMk id="13" creationId="{0C2AD32B-EB1F-4B86-BA54-C320186121CA}"/>
          </ac:cxnSpMkLst>
        </pc:cxnChg>
      </pc:sldChg>
      <pc:sldChg chg="addSp delSp modSp add mod setBg modClrScheme chgLayout">
        <pc:chgData name="Lindsey Adams" userId="dfa19bee-7c25-4e0a-b1a7-69aedfbf1bf1" providerId="ADAL" clId="{969AB6E5-EBF0-4B47-B54F-A698949DF3CF}" dt="2022-08-22T15:35:41.106" v="5794" actId="1076"/>
        <pc:sldMkLst>
          <pc:docMk/>
          <pc:sldMk cId="3517228686" sldId="273"/>
        </pc:sldMkLst>
        <pc:spChg chg="add mod ord">
          <ac:chgData name="Lindsey Adams" userId="dfa19bee-7c25-4e0a-b1a7-69aedfbf1bf1" providerId="ADAL" clId="{969AB6E5-EBF0-4B47-B54F-A698949DF3CF}" dt="2022-08-22T15:24:58.058" v="5697" actId="114"/>
          <ac:spMkLst>
            <pc:docMk/>
            <pc:sldMk cId="3517228686" sldId="273"/>
            <ac:spMk id="2" creationId="{C09A2D34-61AA-453C-A55E-132189D602D4}"/>
          </ac:spMkLst>
        </pc:spChg>
        <pc:spChg chg="add del mod ord">
          <ac:chgData name="Lindsey Adams" userId="dfa19bee-7c25-4e0a-b1a7-69aedfbf1bf1" providerId="ADAL" clId="{969AB6E5-EBF0-4B47-B54F-A698949DF3CF}" dt="2022-08-22T15:23:35.946" v="5628" actId="478"/>
          <ac:spMkLst>
            <pc:docMk/>
            <pc:sldMk cId="3517228686" sldId="273"/>
            <ac:spMk id="3" creationId="{6D802FE4-FFBD-4A22-826A-E52E253BB49D}"/>
          </ac:spMkLst>
        </pc:spChg>
        <pc:spChg chg="add mod ord">
          <ac:chgData name="Lindsey Adams" userId="dfa19bee-7c25-4e0a-b1a7-69aedfbf1bf1" providerId="ADAL" clId="{969AB6E5-EBF0-4B47-B54F-A698949DF3CF}" dt="2022-08-22T15:26:21.921" v="5732" actId="12"/>
          <ac:spMkLst>
            <pc:docMk/>
            <pc:sldMk cId="3517228686" sldId="273"/>
            <ac:spMk id="4" creationId="{23D8D8B5-4B64-4149-A0F1-AD0449E59E93}"/>
          </ac:spMkLst>
        </pc:spChg>
        <pc:spChg chg="add del mod">
          <ac:chgData name="Lindsey Adams" userId="dfa19bee-7c25-4e0a-b1a7-69aedfbf1bf1" providerId="ADAL" clId="{969AB6E5-EBF0-4B47-B54F-A698949DF3CF}" dt="2022-08-22T15:23:40.278" v="5629" actId="478"/>
          <ac:spMkLst>
            <pc:docMk/>
            <pc:sldMk cId="3517228686" sldId="273"/>
            <ac:spMk id="9" creationId="{2F5ABA24-BFEB-4308-A9F4-62EF02D83832}"/>
          </ac:spMkLst>
        </pc:spChg>
        <pc:spChg chg="add">
          <ac:chgData name="Lindsey Adams" userId="dfa19bee-7c25-4e0a-b1a7-69aedfbf1bf1" providerId="ADAL" clId="{969AB6E5-EBF0-4B47-B54F-A698949DF3CF}" dt="2022-08-22T15:23:50.275" v="5630" actId="26606"/>
          <ac:spMkLst>
            <pc:docMk/>
            <pc:sldMk cId="3517228686" sldId="273"/>
            <ac:spMk id="12" creationId="{04812C46-200A-4DEB-A05E-3ED6C68C2387}"/>
          </ac:spMkLst>
        </pc:spChg>
        <pc:spChg chg="add">
          <ac:chgData name="Lindsey Adams" userId="dfa19bee-7c25-4e0a-b1a7-69aedfbf1bf1" providerId="ADAL" clId="{969AB6E5-EBF0-4B47-B54F-A698949DF3CF}" dt="2022-08-22T15:23:50.275" v="5630" actId="26606"/>
          <ac:spMkLst>
            <pc:docMk/>
            <pc:sldMk cId="3517228686" sldId="273"/>
            <ac:spMk id="14" creationId="{D1EA859B-E555-4109-94F3-6700E046E008}"/>
          </ac:spMkLst>
        </pc:spChg>
        <pc:picChg chg="del">
          <ac:chgData name="Lindsey Adams" userId="dfa19bee-7c25-4e0a-b1a7-69aedfbf1bf1" providerId="ADAL" clId="{969AB6E5-EBF0-4B47-B54F-A698949DF3CF}" dt="2022-08-22T15:23:12.136" v="5626" actId="478"/>
          <ac:picMkLst>
            <pc:docMk/>
            <pc:sldMk cId="3517228686" sldId="273"/>
            <ac:picMk id="5" creationId="{C2EAB4DB-B340-9B96-4A76-1796DB9B81AE}"/>
          </ac:picMkLst>
        </pc:picChg>
        <pc:picChg chg="add mod ord">
          <ac:chgData name="Lindsey Adams" userId="dfa19bee-7c25-4e0a-b1a7-69aedfbf1bf1" providerId="ADAL" clId="{969AB6E5-EBF0-4B47-B54F-A698949DF3CF}" dt="2022-08-22T15:23:50.275" v="5630" actId="26606"/>
          <ac:picMkLst>
            <pc:docMk/>
            <pc:sldMk cId="3517228686" sldId="273"/>
            <ac:picMk id="7" creationId="{C262F9B3-5B93-4BFE-9D0D-D095A9A38F4B}"/>
          </ac:picMkLst>
        </pc:picChg>
        <pc:picChg chg="add mod">
          <ac:chgData name="Lindsey Adams" userId="dfa19bee-7c25-4e0a-b1a7-69aedfbf1bf1" providerId="ADAL" clId="{969AB6E5-EBF0-4B47-B54F-A698949DF3CF}" dt="2022-08-22T15:35:41.106" v="5794" actId="1076"/>
          <ac:picMkLst>
            <pc:docMk/>
            <pc:sldMk cId="3517228686" sldId="273"/>
            <ac:picMk id="10" creationId="{DC8C22D6-5C01-46C3-8431-3819EE363887}"/>
          </ac:picMkLst>
        </pc:picChg>
      </pc:sldChg>
      <pc:sldChg chg="addSp delSp modSp add mod setBg modClrScheme setClrOvrMap chgLayout">
        <pc:chgData name="Lindsey Adams" userId="dfa19bee-7c25-4e0a-b1a7-69aedfbf1bf1" providerId="ADAL" clId="{969AB6E5-EBF0-4B47-B54F-A698949DF3CF}" dt="2022-08-22T15:58:42.863" v="6239" actId="1076"/>
        <pc:sldMkLst>
          <pc:docMk/>
          <pc:sldMk cId="356463779" sldId="274"/>
        </pc:sldMkLst>
        <pc:spChg chg="add mod ord">
          <ac:chgData name="Lindsey Adams" userId="dfa19bee-7c25-4e0a-b1a7-69aedfbf1bf1" providerId="ADAL" clId="{969AB6E5-EBF0-4B47-B54F-A698949DF3CF}" dt="2022-08-22T15:03:34.275" v="5536" actId="26606"/>
          <ac:spMkLst>
            <pc:docMk/>
            <pc:sldMk cId="356463779" sldId="274"/>
            <ac:spMk id="2" creationId="{16CAECFC-DAE7-4EC4-A865-83EAB08DAEC4}"/>
          </ac:spMkLst>
        </pc:spChg>
        <pc:spChg chg="add mod ord">
          <ac:chgData name="Lindsey Adams" userId="dfa19bee-7c25-4e0a-b1a7-69aedfbf1bf1" providerId="ADAL" clId="{969AB6E5-EBF0-4B47-B54F-A698949DF3CF}" dt="2022-08-22T15:03:45.457" v="5538" actId="20577"/>
          <ac:spMkLst>
            <pc:docMk/>
            <pc:sldMk cId="356463779" sldId="274"/>
            <ac:spMk id="3" creationId="{DB771DBC-2461-4AE1-A9C9-CDC7034CE083}"/>
          </ac:spMkLst>
        </pc:spChg>
        <pc:spChg chg="add">
          <ac:chgData name="Lindsey Adams" userId="dfa19bee-7c25-4e0a-b1a7-69aedfbf1bf1" providerId="ADAL" clId="{969AB6E5-EBF0-4B47-B54F-A698949DF3CF}" dt="2022-08-22T15:03:34.275" v="5536" actId="26606"/>
          <ac:spMkLst>
            <pc:docMk/>
            <pc:sldMk cId="356463779" sldId="274"/>
            <ac:spMk id="11" creationId="{B0792D4F-247E-46FE-85FC-881DEFA41D94}"/>
          </ac:spMkLst>
        </pc:spChg>
        <pc:spChg chg="add">
          <ac:chgData name="Lindsey Adams" userId="dfa19bee-7c25-4e0a-b1a7-69aedfbf1bf1" providerId="ADAL" clId="{969AB6E5-EBF0-4B47-B54F-A698949DF3CF}" dt="2022-08-22T15:03:34.275" v="5536" actId="26606"/>
          <ac:spMkLst>
            <pc:docMk/>
            <pc:sldMk cId="356463779" sldId="274"/>
            <ac:spMk id="13" creationId="{FA3CD3A3-D3C1-4567-BEC0-3A50E9A3A630}"/>
          </ac:spMkLst>
        </pc:spChg>
        <pc:picChg chg="del">
          <ac:chgData name="Lindsey Adams" userId="dfa19bee-7c25-4e0a-b1a7-69aedfbf1bf1" providerId="ADAL" clId="{969AB6E5-EBF0-4B47-B54F-A698949DF3CF}" dt="2022-08-22T15:03:29.464" v="5535" actId="478"/>
          <ac:picMkLst>
            <pc:docMk/>
            <pc:sldMk cId="356463779" sldId="274"/>
            <ac:picMk id="5" creationId="{C2EAB4DB-B340-9B96-4A76-1796DB9B81AE}"/>
          </ac:picMkLst>
        </pc:picChg>
        <pc:picChg chg="add mod ord">
          <ac:chgData name="Lindsey Adams" userId="dfa19bee-7c25-4e0a-b1a7-69aedfbf1bf1" providerId="ADAL" clId="{969AB6E5-EBF0-4B47-B54F-A698949DF3CF}" dt="2022-08-22T15:03:34.275" v="5536" actId="26606"/>
          <ac:picMkLst>
            <pc:docMk/>
            <pc:sldMk cId="356463779" sldId="274"/>
            <ac:picMk id="6" creationId="{0CF775FA-2813-48AF-9910-790F325467E8}"/>
          </ac:picMkLst>
        </pc:picChg>
        <pc:picChg chg="add mod">
          <ac:chgData name="Lindsey Adams" userId="dfa19bee-7c25-4e0a-b1a7-69aedfbf1bf1" providerId="ADAL" clId="{969AB6E5-EBF0-4B47-B54F-A698949DF3CF}" dt="2022-08-22T15:58:42.863" v="6239" actId="1076"/>
          <ac:picMkLst>
            <pc:docMk/>
            <pc:sldMk cId="356463779" sldId="274"/>
            <ac:picMk id="8" creationId="{291B9951-4106-4476-B81B-C888DBCB107D}"/>
          </ac:picMkLst>
        </pc:picChg>
        <pc:cxnChg chg="add">
          <ac:chgData name="Lindsey Adams" userId="dfa19bee-7c25-4e0a-b1a7-69aedfbf1bf1" providerId="ADAL" clId="{969AB6E5-EBF0-4B47-B54F-A698949DF3CF}" dt="2022-08-22T15:03:34.275" v="5536" actId="26606"/>
          <ac:cxnSpMkLst>
            <pc:docMk/>
            <pc:sldMk cId="356463779" sldId="274"/>
            <ac:cxnSpMk id="15" creationId="{B56D13EF-D431-4D0F-BFFC-1B5A686FF9BD}"/>
          </ac:cxnSpMkLst>
        </pc:cxnChg>
      </pc:sldChg>
      <pc:sldChg chg="addSp delSp modSp add mod modClrScheme chgLayout">
        <pc:chgData name="Lindsey Adams" userId="dfa19bee-7c25-4e0a-b1a7-69aedfbf1bf1" providerId="ADAL" clId="{969AB6E5-EBF0-4B47-B54F-A698949DF3CF}" dt="2022-08-19T03:46:29.684" v="3308" actId="20577"/>
        <pc:sldMkLst>
          <pc:docMk/>
          <pc:sldMk cId="2564290039" sldId="275"/>
        </pc:sldMkLst>
        <pc:spChg chg="add mod ord">
          <ac:chgData name="Lindsey Adams" userId="dfa19bee-7c25-4e0a-b1a7-69aedfbf1bf1" providerId="ADAL" clId="{969AB6E5-EBF0-4B47-B54F-A698949DF3CF}" dt="2022-08-19T03:43:50.500" v="3245" actId="255"/>
          <ac:spMkLst>
            <pc:docMk/>
            <pc:sldMk cId="2564290039" sldId="275"/>
            <ac:spMk id="2" creationId="{7EFEF342-E24C-4305-A565-BDE3593B2021}"/>
          </ac:spMkLst>
        </pc:spChg>
        <pc:spChg chg="add del mod ord">
          <ac:chgData name="Lindsey Adams" userId="dfa19bee-7c25-4e0a-b1a7-69aedfbf1bf1" providerId="ADAL" clId="{969AB6E5-EBF0-4B47-B54F-A698949DF3CF}" dt="2022-08-19T03:33:47.540" v="2883" actId="22"/>
          <ac:spMkLst>
            <pc:docMk/>
            <pc:sldMk cId="2564290039" sldId="275"/>
            <ac:spMk id="3" creationId="{30D02505-0359-4F1D-B62B-8D477A43A9C6}"/>
          </ac:spMkLst>
        </pc:spChg>
        <pc:spChg chg="add mod ord">
          <ac:chgData name="Lindsey Adams" userId="dfa19bee-7c25-4e0a-b1a7-69aedfbf1bf1" providerId="ADAL" clId="{969AB6E5-EBF0-4B47-B54F-A698949DF3CF}" dt="2022-08-19T03:42:01.056" v="3226" actId="1076"/>
          <ac:spMkLst>
            <pc:docMk/>
            <pc:sldMk cId="2564290039" sldId="275"/>
            <ac:spMk id="4" creationId="{0D0054E5-9811-48B7-9744-4943E968246C}"/>
          </ac:spMkLst>
        </pc:spChg>
        <pc:spChg chg="add mod">
          <ac:chgData name="Lindsey Adams" userId="dfa19bee-7c25-4e0a-b1a7-69aedfbf1bf1" providerId="ADAL" clId="{969AB6E5-EBF0-4B47-B54F-A698949DF3CF}" dt="2022-08-19T03:46:29.684" v="3308" actId="20577"/>
          <ac:spMkLst>
            <pc:docMk/>
            <pc:sldMk cId="2564290039" sldId="275"/>
            <ac:spMk id="10" creationId="{B63C8D70-8F08-4A83-95AB-DB8FD2DDEF0C}"/>
          </ac:spMkLst>
        </pc:spChg>
        <pc:picChg chg="add mod ord">
          <ac:chgData name="Lindsey Adams" userId="dfa19bee-7c25-4e0a-b1a7-69aedfbf1bf1" providerId="ADAL" clId="{969AB6E5-EBF0-4B47-B54F-A698949DF3CF}" dt="2022-08-19T03:34:48.938" v="2887" actId="1076"/>
          <ac:picMkLst>
            <pc:docMk/>
            <pc:sldMk cId="2564290039" sldId="275"/>
            <ac:picMk id="7" creationId="{08649EE3-2B29-4EA1-A0EF-1EF68AF6A264}"/>
          </ac:picMkLst>
        </pc:picChg>
        <pc:picChg chg="add mod">
          <ac:chgData name="Lindsey Adams" userId="dfa19bee-7c25-4e0a-b1a7-69aedfbf1bf1" providerId="ADAL" clId="{969AB6E5-EBF0-4B47-B54F-A698949DF3CF}" dt="2022-08-19T03:41:25.494" v="3222" actId="1076"/>
          <ac:picMkLst>
            <pc:docMk/>
            <pc:sldMk cId="2564290039" sldId="275"/>
            <ac:picMk id="9" creationId="{B3AB7369-E18A-45E2-AC9E-8FC4E4CEC9D6}"/>
          </ac:picMkLst>
        </pc:picChg>
      </pc:sldChg>
      <pc:sldChg chg="addSp delSp modSp add del mod setBg modClrScheme setClrOvrMap chgLayout">
        <pc:chgData name="Lindsey Adams" userId="dfa19bee-7c25-4e0a-b1a7-69aedfbf1bf1" providerId="ADAL" clId="{969AB6E5-EBF0-4B47-B54F-A698949DF3CF}" dt="2022-08-22T15:43:44.711" v="6153" actId="47"/>
        <pc:sldMkLst>
          <pc:docMk/>
          <pc:sldMk cId="3502620813" sldId="276"/>
        </pc:sldMkLst>
        <pc:spChg chg="add mod ord">
          <ac:chgData name="Lindsey Adams" userId="dfa19bee-7c25-4e0a-b1a7-69aedfbf1bf1" providerId="ADAL" clId="{969AB6E5-EBF0-4B47-B54F-A698949DF3CF}" dt="2022-08-19T03:58:19.083" v="4234" actId="20577"/>
          <ac:spMkLst>
            <pc:docMk/>
            <pc:sldMk cId="3502620813" sldId="276"/>
            <ac:spMk id="2" creationId="{0BA2B492-71E7-44AB-8549-BCCCE3BA2168}"/>
          </ac:spMkLst>
        </pc:spChg>
        <pc:spChg chg="add del mod ord">
          <ac:chgData name="Lindsey Adams" userId="dfa19bee-7c25-4e0a-b1a7-69aedfbf1bf1" providerId="ADAL" clId="{969AB6E5-EBF0-4B47-B54F-A698949DF3CF}" dt="2022-08-19T03:58:05.652" v="4190" actId="26606"/>
          <ac:spMkLst>
            <pc:docMk/>
            <pc:sldMk cId="3502620813" sldId="276"/>
            <ac:spMk id="3" creationId="{D9ABCDB9-B8DA-4992-BC11-03219F80EE0F}"/>
          </ac:spMkLst>
        </pc:spChg>
        <pc:spChg chg="add mod ord">
          <ac:chgData name="Lindsey Adams" userId="dfa19bee-7c25-4e0a-b1a7-69aedfbf1bf1" providerId="ADAL" clId="{969AB6E5-EBF0-4B47-B54F-A698949DF3CF}" dt="2022-08-19T04:15:22.738" v="4890" actId="20577"/>
          <ac:spMkLst>
            <pc:docMk/>
            <pc:sldMk cId="3502620813" sldId="276"/>
            <ac:spMk id="4" creationId="{FBB300C7-AEFB-47E5-9AC1-36D91693127B}"/>
          </ac:spMkLst>
        </pc:spChg>
        <pc:spChg chg="add del mod">
          <ac:chgData name="Lindsey Adams" userId="dfa19bee-7c25-4e0a-b1a7-69aedfbf1bf1" providerId="ADAL" clId="{969AB6E5-EBF0-4B47-B54F-A698949DF3CF}" dt="2022-08-22T15:38:41.748" v="5806" actId="21"/>
          <ac:spMkLst>
            <pc:docMk/>
            <pc:sldMk cId="3502620813" sldId="276"/>
            <ac:spMk id="6" creationId="{FF545590-5118-49D9-A1D1-33BD55007BD1}"/>
          </ac:spMkLst>
        </pc:spChg>
        <pc:spChg chg="add">
          <ac:chgData name="Lindsey Adams" userId="dfa19bee-7c25-4e0a-b1a7-69aedfbf1bf1" providerId="ADAL" clId="{969AB6E5-EBF0-4B47-B54F-A698949DF3CF}" dt="2022-08-19T03:58:05.652" v="4190" actId="26606"/>
          <ac:spMkLst>
            <pc:docMk/>
            <pc:sldMk cId="3502620813" sldId="276"/>
            <ac:spMk id="10" creationId="{21A75659-5A6F-4F77-9679-678A00B9D8DC}"/>
          </ac:spMkLst>
        </pc:spChg>
        <pc:spChg chg="add del mod">
          <ac:chgData name="Lindsey Adams" userId="dfa19bee-7c25-4e0a-b1a7-69aedfbf1bf1" providerId="ADAL" clId="{969AB6E5-EBF0-4B47-B54F-A698949DF3CF}" dt="2022-08-22T15:38:41.748" v="5806" actId="21"/>
          <ac:spMkLst>
            <pc:docMk/>
            <pc:sldMk cId="3502620813" sldId="276"/>
            <ac:spMk id="11" creationId="{4DB57564-AA57-4C7A-881B-6D742B6348EE}"/>
          </ac:spMkLst>
        </pc:spChg>
        <pc:spChg chg="add">
          <ac:chgData name="Lindsey Adams" userId="dfa19bee-7c25-4e0a-b1a7-69aedfbf1bf1" providerId="ADAL" clId="{969AB6E5-EBF0-4B47-B54F-A698949DF3CF}" dt="2022-08-19T03:58:05.652" v="4190" actId="26606"/>
          <ac:spMkLst>
            <pc:docMk/>
            <pc:sldMk cId="3502620813" sldId="276"/>
            <ac:spMk id="12" creationId="{E30A3A45-140E-431E-AED0-07EF836310B3}"/>
          </ac:spMkLst>
        </pc:spChg>
        <pc:spChg chg="add">
          <ac:chgData name="Lindsey Adams" userId="dfa19bee-7c25-4e0a-b1a7-69aedfbf1bf1" providerId="ADAL" clId="{969AB6E5-EBF0-4B47-B54F-A698949DF3CF}" dt="2022-08-19T03:58:05.652" v="4190" actId="26606"/>
          <ac:spMkLst>
            <pc:docMk/>
            <pc:sldMk cId="3502620813" sldId="276"/>
            <ac:spMk id="14" creationId="{55D4142C-5077-457F-A6AD-3FECFDB39685}"/>
          </ac:spMkLst>
        </pc:spChg>
        <pc:spChg chg="add">
          <ac:chgData name="Lindsey Adams" userId="dfa19bee-7c25-4e0a-b1a7-69aedfbf1bf1" providerId="ADAL" clId="{969AB6E5-EBF0-4B47-B54F-A698949DF3CF}" dt="2022-08-19T03:58:05.652" v="4190" actId="26606"/>
          <ac:spMkLst>
            <pc:docMk/>
            <pc:sldMk cId="3502620813" sldId="276"/>
            <ac:spMk id="16" creationId="{7A5F0580-5EE9-419F-96EE-B6529EF6E7D0}"/>
          </ac:spMkLst>
        </pc:spChg>
        <pc:picChg chg="del mod">
          <ac:chgData name="Lindsey Adams" userId="dfa19bee-7c25-4e0a-b1a7-69aedfbf1bf1" providerId="ADAL" clId="{969AB6E5-EBF0-4B47-B54F-A698949DF3CF}" dt="2022-08-22T15:36:14.927" v="5795" actId="478"/>
          <ac:picMkLst>
            <pc:docMk/>
            <pc:sldMk cId="3502620813" sldId="276"/>
            <ac:picMk id="5" creationId="{C2EAB4DB-B340-9B96-4A76-1796DB9B81AE}"/>
          </ac:picMkLst>
        </pc:picChg>
        <pc:picChg chg="add mod ord modCrop">
          <ac:chgData name="Lindsey Adams" userId="dfa19bee-7c25-4e0a-b1a7-69aedfbf1bf1" providerId="ADAL" clId="{969AB6E5-EBF0-4B47-B54F-A698949DF3CF}" dt="2022-08-22T15:38:25.933" v="5805" actId="167"/>
          <ac:picMkLst>
            <pc:docMk/>
            <pc:sldMk cId="3502620813" sldId="276"/>
            <ac:picMk id="7" creationId="{C99B4D99-8803-4FB6-9082-47203911C0A0}"/>
          </ac:picMkLst>
        </pc:picChg>
      </pc:sldChg>
      <pc:sldChg chg="addSp delSp modSp add mod setBg modClrScheme setClrOvrMap chgLayout">
        <pc:chgData name="Lindsey Adams" userId="dfa19bee-7c25-4e0a-b1a7-69aedfbf1bf1" providerId="ADAL" clId="{969AB6E5-EBF0-4B47-B54F-A698949DF3CF}" dt="2022-08-19T04:11:05.756" v="4634" actId="27636"/>
        <pc:sldMkLst>
          <pc:docMk/>
          <pc:sldMk cId="3837493864" sldId="277"/>
        </pc:sldMkLst>
        <pc:spChg chg="add mod ord">
          <ac:chgData name="Lindsey Adams" userId="dfa19bee-7c25-4e0a-b1a7-69aedfbf1bf1" providerId="ADAL" clId="{969AB6E5-EBF0-4B47-B54F-A698949DF3CF}" dt="2022-08-19T04:10:12.938" v="4626" actId="20577"/>
          <ac:spMkLst>
            <pc:docMk/>
            <pc:sldMk cId="3837493864" sldId="277"/>
            <ac:spMk id="2" creationId="{B388AC6A-E797-4783-BB36-950385F2E02D}"/>
          </ac:spMkLst>
        </pc:spChg>
        <pc:spChg chg="add mod ord">
          <ac:chgData name="Lindsey Adams" userId="dfa19bee-7c25-4e0a-b1a7-69aedfbf1bf1" providerId="ADAL" clId="{969AB6E5-EBF0-4B47-B54F-A698949DF3CF}" dt="2022-08-19T04:11:05.756" v="4634" actId="27636"/>
          <ac:spMkLst>
            <pc:docMk/>
            <pc:sldMk cId="3837493864" sldId="277"/>
            <ac:spMk id="3" creationId="{F5545048-62AD-401A-A1A8-FDB2EC0A11AB}"/>
          </ac:spMkLst>
        </pc:spChg>
        <pc:spChg chg="add del">
          <ac:chgData name="Lindsey Adams" userId="dfa19bee-7c25-4e0a-b1a7-69aedfbf1bf1" providerId="ADAL" clId="{969AB6E5-EBF0-4B47-B54F-A698949DF3CF}" dt="2022-08-19T03:52:08.548" v="3802" actId="26606"/>
          <ac:spMkLst>
            <pc:docMk/>
            <pc:sldMk cId="3837493864" sldId="277"/>
            <ac:spMk id="10" creationId="{357DD0D3-F869-46D0-944C-6EC60E19E351}"/>
          </ac:spMkLst>
        </pc:spChg>
        <pc:spChg chg="add del">
          <ac:chgData name="Lindsey Adams" userId="dfa19bee-7c25-4e0a-b1a7-69aedfbf1bf1" providerId="ADAL" clId="{969AB6E5-EBF0-4B47-B54F-A698949DF3CF}" dt="2022-08-19T03:52:31.264" v="3805" actId="26606"/>
          <ac:spMkLst>
            <pc:docMk/>
            <pc:sldMk cId="3837493864" sldId="277"/>
            <ac:spMk id="15" creationId="{CF62D2A7-8207-488C-9F46-316BA81A16C8}"/>
          </ac:spMkLst>
        </pc:spChg>
        <pc:spChg chg="add del">
          <ac:chgData name="Lindsey Adams" userId="dfa19bee-7c25-4e0a-b1a7-69aedfbf1bf1" providerId="ADAL" clId="{969AB6E5-EBF0-4B47-B54F-A698949DF3CF}" dt="2022-08-19T03:53:50.811" v="3816" actId="26606"/>
          <ac:spMkLst>
            <pc:docMk/>
            <pc:sldMk cId="3837493864" sldId="277"/>
            <ac:spMk id="20" creationId="{5FDF4720-5445-47BE-89FE-E40D1AE6F619}"/>
          </ac:spMkLst>
        </pc:spChg>
        <pc:spChg chg="add del">
          <ac:chgData name="Lindsey Adams" userId="dfa19bee-7c25-4e0a-b1a7-69aedfbf1bf1" providerId="ADAL" clId="{969AB6E5-EBF0-4B47-B54F-A698949DF3CF}" dt="2022-08-19T03:53:50.811" v="3816" actId="26606"/>
          <ac:spMkLst>
            <pc:docMk/>
            <pc:sldMk cId="3837493864" sldId="277"/>
            <ac:spMk id="22" creationId="{AC8710B4-A815-4082-9E4F-F13A0007090C}"/>
          </ac:spMkLst>
        </pc:spChg>
        <pc:spChg chg="add del">
          <ac:chgData name="Lindsey Adams" userId="dfa19bee-7c25-4e0a-b1a7-69aedfbf1bf1" providerId="ADAL" clId="{969AB6E5-EBF0-4B47-B54F-A698949DF3CF}" dt="2022-08-19T03:54:03.504" v="3819" actId="26606"/>
          <ac:spMkLst>
            <pc:docMk/>
            <pc:sldMk cId="3837493864" sldId="277"/>
            <ac:spMk id="27" creationId="{CF62D2A7-8207-488C-9F46-316BA81A16C8}"/>
          </ac:spMkLst>
        </pc:spChg>
        <pc:spChg chg="add del">
          <ac:chgData name="Lindsey Adams" userId="dfa19bee-7c25-4e0a-b1a7-69aedfbf1bf1" providerId="ADAL" clId="{969AB6E5-EBF0-4B47-B54F-A698949DF3CF}" dt="2022-08-19T03:54:33.222" v="3824" actId="26606"/>
          <ac:spMkLst>
            <pc:docMk/>
            <pc:sldMk cId="3837493864" sldId="277"/>
            <ac:spMk id="32" creationId="{2172A0AC-3DCE-4672-BCAF-28FEF91F6020}"/>
          </ac:spMkLst>
        </pc:spChg>
        <pc:spChg chg="add del">
          <ac:chgData name="Lindsey Adams" userId="dfa19bee-7c25-4e0a-b1a7-69aedfbf1bf1" providerId="ADAL" clId="{969AB6E5-EBF0-4B47-B54F-A698949DF3CF}" dt="2022-08-19T03:54:33.222" v="3824" actId="26606"/>
          <ac:spMkLst>
            <pc:docMk/>
            <pc:sldMk cId="3837493864" sldId="277"/>
            <ac:spMk id="34" creationId="{AE6F1C77-EDC9-4C5F-8C1C-62DD46BDA3C3}"/>
          </ac:spMkLst>
        </pc:spChg>
        <pc:spChg chg="add">
          <ac:chgData name="Lindsey Adams" userId="dfa19bee-7c25-4e0a-b1a7-69aedfbf1bf1" providerId="ADAL" clId="{969AB6E5-EBF0-4B47-B54F-A698949DF3CF}" dt="2022-08-19T03:54:33.222" v="3824" actId="26606"/>
          <ac:spMkLst>
            <pc:docMk/>
            <pc:sldMk cId="3837493864" sldId="277"/>
            <ac:spMk id="39" creationId="{61B2A784-4501-42A8-86DF-DB27DE395089}"/>
          </ac:spMkLst>
        </pc:spChg>
        <pc:spChg chg="add">
          <ac:chgData name="Lindsey Adams" userId="dfa19bee-7c25-4e0a-b1a7-69aedfbf1bf1" providerId="ADAL" clId="{969AB6E5-EBF0-4B47-B54F-A698949DF3CF}" dt="2022-08-19T03:54:33.222" v="3824" actId="26606"/>
          <ac:spMkLst>
            <pc:docMk/>
            <pc:sldMk cId="3837493864" sldId="277"/>
            <ac:spMk id="41" creationId="{3BD53A9B-9757-4152-AC12-68721FC8A16F}"/>
          </ac:spMkLst>
        </pc:spChg>
        <pc:picChg chg="mod ord">
          <ac:chgData name="Lindsey Adams" userId="dfa19bee-7c25-4e0a-b1a7-69aedfbf1bf1" providerId="ADAL" clId="{969AB6E5-EBF0-4B47-B54F-A698949DF3CF}" dt="2022-08-19T03:54:33.222" v="3824" actId="26606"/>
          <ac:picMkLst>
            <pc:docMk/>
            <pc:sldMk cId="3837493864" sldId="277"/>
            <ac:picMk id="5" creationId="{C2EAB4DB-B340-9B96-4A76-1796DB9B81AE}"/>
          </ac:picMkLst>
        </pc:picChg>
        <pc:picChg chg="add mod ord">
          <ac:chgData name="Lindsey Adams" userId="dfa19bee-7c25-4e0a-b1a7-69aedfbf1bf1" providerId="ADAL" clId="{969AB6E5-EBF0-4B47-B54F-A698949DF3CF}" dt="2022-08-19T03:54:33.222" v="3824" actId="26606"/>
          <ac:picMkLst>
            <pc:docMk/>
            <pc:sldMk cId="3837493864" sldId="277"/>
            <ac:picMk id="6" creationId="{FF8034FB-F828-4CE5-8932-F89BE45A41F7}"/>
          </ac:picMkLst>
        </pc:picChg>
      </pc:sldChg>
      <pc:sldChg chg="add del">
        <pc:chgData name="Lindsey Adams" userId="dfa19bee-7c25-4e0a-b1a7-69aedfbf1bf1" providerId="ADAL" clId="{969AB6E5-EBF0-4B47-B54F-A698949DF3CF}" dt="2022-08-22T15:43:48.208" v="6154" actId="47"/>
        <pc:sldMkLst>
          <pc:docMk/>
          <pc:sldMk cId="3444234066" sldId="278"/>
        </pc:sldMkLst>
      </pc:sldChg>
      <pc:sldChg chg="addSp delSp modSp new mod ord setBg modClrScheme setClrOvrMap chgLayout">
        <pc:chgData name="Lindsey Adams" userId="dfa19bee-7c25-4e0a-b1a7-69aedfbf1bf1" providerId="ADAL" clId="{969AB6E5-EBF0-4B47-B54F-A698949DF3CF}" dt="2022-08-22T17:24:35.861" v="6502"/>
        <pc:sldMkLst>
          <pc:docMk/>
          <pc:sldMk cId="2487837349" sldId="279"/>
        </pc:sldMkLst>
        <pc:spChg chg="mod ord">
          <ac:chgData name="Lindsey Adams" userId="dfa19bee-7c25-4e0a-b1a7-69aedfbf1bf1" providerId="ADAL" clId="{969AB6E5-EBF0-4B47-B54F-A698949DF3CF}" dt="2022-08-22T14:56:31.480" v="5486" actId="26606"/>
          <ac:spMkLst>
            <pc:docMk/>
            <pc:sldMk cId="2487837349" sldId="279"/>
            <ac:spMk id="2" creationId="{5CB7C671-EA16-4ED3-8E17-0AE48BD2451B}"/>
          </ac:spMkLst>
        </pc:spChg>
        <pc:spChg chg="add del mod ord">
          <ac:chgData name="Lindsey Adams" userId="dfa19bee-7c25-4e0a-b1a7-69aedfbf1bf1" providerId="ADAL" clId="{969AB6E5-EBF0-4B47-B54F-A698949DF3CF}" dt="2022-08-19T13:24:23.038" v="5077" actId="26606"/>
          <ac:spMkLst>
            <pc:docMk/>
            <pc:sldMk cId="2487837349" sldId="279"/>
            <ac:spMk id="3" creationId="{86C6D8C6-8197-43ED-B539-B7894D70BB9C}"/>
          </ac:spMkLst>
        </pc:spChg>
        <pc:spChg chg="add mod ord">
          <ac:chgData name="Lindsey Adams" userId="dfa19bee-7c25-4e0a-b1a7-69aedfbf1bf1" providerId="ADAL" clId="{969AB6E5-EBF0-4B47-B54F-A698949DF3CF}" dt="2022-08-22T15:00:52.788" v="5509" actId="6549"/>
          <ac:spMkLst>
            <pc:docMk/>
            <pc:sldMk cId="2487837349" sldId="279"/>
            <ac:spMk id="4" creationId="{9BB62139-A271-46B6-B3A8-E710779EA881}"/>
          </ac:spMkLst>
        </pc:spChg>
        <pc:spChg chg="add del">
          <ac:chgData name="Lindsey Adams" userId="dfa19bee-7c25-4e0a-b1a7-69aedfbf1bf1" providerId="ADAL" clId="{969AB6E5-EBF0-4B47-B54F-A698949DF3CF}" dt="2022-08-22T14:56:31.480" v="5486" actId="26606"/>
          <ac:spMkLst>
            <pc:docMk/>
            <pc:sldMk cId="2487837349" sldId="279"/>
            <ac:spMk id="9" creationId="{025E2AA9-10C9-4A14-BEA3-064CD0131100}"/>
          </ac:spMkLst>
        </pc:spChg>
        <pc:spChg chg="add del">
          <ac:chgData name="Lindsey Adams" userId="dfa19bee-7c25-4e0a-b1a7-69aedfbf1bf1" providerId="ADAL" clId="{969AB6E5-EBF0-4B47-B54F-A698949DF3CF}" dt="2022-08-22T14:56:31.480" v="5486" actId="26606"/>
          <ac:spMkLst>
            <pc:docMk/>
            <pc:sldMk cId="2487837349" sldId="279"/>
            <ac:spMk id="11" creationId="{F076F371-EE61-49EA-AA2A-3582C3AC9BCD}"/>
          </ac:spMkLst>
        </pc:spChg>
        <pc:spChg chg="add mod">
          <ac:chgData name="Lindsey Adams" userId="dfa19bee-7c25-4e0a-b1a7-69aedfbf1bf1" providerId="ADAL" clId="{969AB6E5-EBF0-4B47-B54F-A698949DF3CF}" dt="2022-08-22T15:45:59.097" v="6164" actId="208"/>
          <ac:spMkLst>
            <pc:docMk/>
            <pc:sldMk cId="2487837349" sldId="279"/>
            <ac:spMk id="15" creationId="{0DA5A751-B3A4-414B-827E-0AAB81D3B640}"/>
          </ac:spMkLst>
        </pc:spChg>
        <pc:spChg chg="add">
          <ac:chgData name="Lindsey Adams" userId="dfa19bee-7c25-4e0a-b1a7-69aedfbf1bf1" providerId="ADAL" clId="{969AB6E5-EBF0-4B47-B54F-A698949DF3CF}" dt="2022-08-22T14:56:31.480" v="5486" actId="26606"/>
          <ac:spMkLst>
            <pc:docMk/>
            <pc:sldMk cId="2487837349" sldId="279"/>
            <ac:spMk id="16" creationId="{10A05691-F36F-44DD-904C-144D68CAF7BD}"/>
          </ac:spMkLst>
        </pc:spChg>
        <pc:picChg chg="add del mod ord">
          <ac:chgData name="Lindsey Adams" userId="dfa19bee-7c25-4e0a-b1a7-69aedfbf1bf1" providerId="ADAL" clId="{969AB6E5-EBF0-4B47-B54F-A698949DF3CF}" dt="2022-08-22T15:01:28.911" v="5511" actId="478"/>
          <ac:picMkLst>
            <pc:docMk/>
            <pc:sldMk cId="2487837349" sldId="279"/>
            <ac:picMk id="5" creationId="{818B639A-D391-45CB-84C6-3CD0518229CD}"/>
          </ac:picMkLst>
        </pc:picChg>
        <pc:picChg chg="add mod ord">
          <ac:chgData name="Lindsey Adams" userId="dfa19bee-7c25-4e0a-b1a7-69aedfbf1bf1" providerId="ADAL" clId="{969AB6E5-EBF0-4B47-B54F-A698949DF3CF}" dt="2022-08-22T15:01:51.734" v="5512" actId="1076"/>
          <ac:picMkLst>
            <pc:docMk/>
            <pc:sldMk cId="2487837349" sldId="279"/>
            <ac:picMk id="7" creationId="{1E981B84-3B04-44FB-B75E-5B38B1A89C81}"/>
          </ac:picMkLst>
        </pc:picChg>
        <pc:picChg chg="add mod">
          <ac:chgData name="Lindsey Adams" userId="dfa19bee-7c25-4e0a-b1a7-69aedfbf1bf1" providerId="ADAL" clId="{969AB6E5-EBF0-4B47-B54F-A698949DF3CF}" dt="2022-08-22T15:01:51.734" v="5512" actId="1076"/>
          <ac:picMkLst>
            <pc:docMk/>
            <pc:sldMk cId="2487837349" sldId="279"/>
            <ac:picMk id="10" creationId="{1F2FDAD7-0757-4DCE-84B6-023492502792}"/>
          </ac:picMkLst>
        </pc:picChg>
        <pc:picChg chg="add del mod">
          <ac:chgData name="Lindsey Adams" userId="dfa19bee-7c25-4e0a-b1a7-69aedfbf1bf1" providerId="ADAL" clId="{969AB6E5-EBF0-4B47-B54F-A698949DF3CF}" dt="2022-08-22T15:45:21.600" v="6160" actId="478"/>
          <ac:picMkLst>
            <pc:docMk/>
            <pc:sldMk cId="2487837349" sldId="279"/>
            <ac:picMk id="12" creationId="{8C92A2A9-3BE0-4D38-9A2D-105AFC18265C}"/>
          </ac:picMkLst>
        </pc:picChg>
        <pc:picChg chg="add del mod">
          <ac:chgData name="Lindsey Adams" userId="dfa19bee-7c25-4e0a-b1a7-69aedfbf1bf1" providerId="ADAL" clId="{969AB6E5-EBF0-4B47-B54F-A698949DF3CF}" dt="2022-08-22T15:34:36.720" v="5785" actId="478"/>
          <ac:picMkLst>
            <pc:docMk/>
            <pc:sldMk cId="2487837349" sldId="279"/>
            <ac:picMk id="14" creationId="{CA9C7E5D-7619-4ADA-AF81-051041957A2B}"/>
          </ac:picMkLst>
        </pc:picChg>
        <pc:picChg chg="add del mod">
          <ac:chgData name="Lindsey Adams" userId="dfa19bee-7c25-4e0a-b1a7-69aedfbf1bf1" providerId="ADAL" clId="{969AB6E5-EBF0-4B47-B54F-A698949DF3CF}" dt="2022-08-22T15:47:14.685" v="6170" actId="478"/>
          <ac:picMkLst>
            <pc:docMk/>
            <pc:sldMk cId="2487837349" sldId="279"/>
            <ac:picMk id="19" creationId="{3544DB27-F3BF-49DF-921F-8BB469609763}"/>
          </ac:picMkLst>
        </pc:picChg>
        <pc:picChg chg="add mod">
          <ac:chgData name="Lindsey Adams" userId="dfa19bee-7c25-4e0a-b1a7-69aedfbf1bf1" providerId="ADAL" clId="{969AB6E5-EBF0-4B47-B54F-A698949DF3CF}" dt="2022-08-22T15:47:22.243" v="6172" actId="1076"/>
          <ac:picMkLst>
            <pc:docMk/>
            <pc:sldMk cId="2487837349" sldId="279"/>
            <ac:picMk id="21" creationId="{AB718238-3E12-4C95-B274-EC2DA1848A60}"/>
          </ac:picMkLst>
        </pc:picChg>
        <pc:cxnChg chg="add">
          <ac:chgData name="Lindsey Adams" userId="dfa19bee-7c25-4e0a-b1a7-69aedfbf1bf1" providerId="ADAL" clId="{969AB6E5-EBF0-4B47-B54F-A698949DF3CF}" dt="2022-08-22T14:56:31.480" v="5486" actId="26606"/>
          <ac:cxnSpMkLst>
            <pc:docMk/>
            <pc:sldMk cId="2487837349" sldId="279"/>
            <ac:cxnSpMk id="18" creationId="{1A9CF0DD-5937-4172-BD2C-9579BD31DD5B}"/>
          </ac:cxnSpMkLst>
        </pc:cxnChg>
      </pc:sldChg>
      <pc:sldChg chg="addSp delSp modSp new mod ord setBg modClrScheme chgLayout">
        <pc:chgData name="Lindsey Adams" userId="dfa19bee-7c25-4e0a-b1a7-69aedfbf1bf1" providerId="ADAL" clId="{969AB6E5-EBF0-4B47-B54F-A698949DF3CF}" dt="2022-08-22T17:24:37.812" v="6504"/>
        <pc:sldMkLst>
          <pc:docMk/>
          <pc:sldMk cId="2969345406" sldId="280"/>
        </pc:sldMkLst>
        <pc:spChg chg="del mod ord">
          <ac:chgData name="Lindsey Adams" userId="dfa19bee-7c25-4e0a-b1a7-69aedfbf1bf1" providerId="ADAL" clId="{969AB6E5-EBF0-4B47-B54F-A698949DF3CF}" dt="2022-08-22T14:09:42.946" v="5120" actId="700"/>
          <ac:spMkLst>
            <pc:docMk/>
            <pc:sldMk cId="2969345406" sldId="280"/>
            <ac:spMk id="2" creationId="{A727CE2A-A98E-4166-BC9C-336D8F4AAB86}"/>
          </ac:spMkLst>
        </pc:spChg>
        <pc:spChg chg="del mod ord">
          <ac:chgData name="Lindsey Adams" userId="dfa19bee-7c25-4e0a-b1a7-69aedfbf1bf1" providerId="ADAL" clId="{969AB6E5-EBF0-4B47-B54F-A698949DF3CF}" dt="2022-08-22T14:09:42.946" v="5120" actId="700"/>
          <ac:spMkLst>
            <pc:docMk/>
            <pc:sldMk cId="2969345406" sldId="280"/>
            <ac:spMk id="3" creationId="{45F2370C-DE08-4366-9685-5CF3A765087D}"/>
          </ac:spMkLst>
        </pc:spChg>
        <pc:spChg chg="del">
          <ac:chgData name="Lindsey Adams" userId="dfa19bee-7c25-4e0a-b1a7-69aedfbf1bf1" providerId="ADAL" clId="{969AB6E5-EBF0-4B47-B54F-A698949DF3CF}" dt="2022-08-22T14:09:42.946" v="5120" actId="700"/>
          <ac:spMkLst>
            <pc:docMk/>
            <pc:sldMk cId="2969345406" sldId="280"/>
            <ac:spMk id="4" creationId="{357F9B90-BBE4-4956-A1CF-7994B8306309}"/>
          </ac:spMkLst>
        </pc:spChg>
        <pc:spChg chg="add mod ord">
          <ac:chgData name="Lindsey Adams" userId="dfa19bee-7c25-4e0a-b1a7-69aedfbf1bf1" providerId="ADAL" clId="{969AB6E5-EBF0-4B47-B54F-A698949DF3CF}" dt="2022-08-22T14:13:16.963" v="5162" actId="26606"/>
          <ac:spMkLst>
            <pc:docMk/>
            <pc:sldMk cId="2969345406" sldId="280"/>
            <ac:spMk id="5" creationId="{504E1C87-7B3A-49F9-843A-95363FBB3DE6}"/>
          </ac:spMkLst>
        </pc:spChg>
        <pc:spChg chg="add del mod ord">
          <ac:chgData name="Lindsey Adams" userId="dfa19bee-7c25-4e0a-b1a7-69aedfbf1bf1" providerId="ADAL" clId="{969AB6E5-EBF0-4B47-B54F-A698949DF3CF}" dt="2022-08-22T14:13:03.578" v="5161" actId="931"/>
          <ac:spMkLst>
            <pc:docMk/>
            <pc:sldMk cId="2969345406" sldId="280"/>
            <ac:spMk id="6" creationId="{D8E4DE45-30B2-4281-BDE0-45A4948A3977}"/>
          </ac:spMkLst>
        </pc:spChg>
        <pc:spChg chg="add del">
          <ac:chgData name="Lindsey Adams" userId="dfa19bee-7c25-4e0a-b1a7-69aedfbf1bf1" providerId="ADAL" clId="{969AB6E5-EBF0-4B47-B54F-A698949DF3CF}" dt="2022-08-22T14:13:16.963" v="5162" actId="26606"/>
          <ac:spMkLst>
            <pc:docMk/>
            <pc:sldMk cId="2969345406" sldId="280"/>
            <ac:spMk id="11" creationId="{081EA652-8C6A-4E69-BEB9-170809474553}"/>
          </ac:spMkLst>
        </pc:spChg>
        <pc:spChg chg="add del">
          <ac:chgData name="Lindsey Adams" userId="dfa19bee-7c25-4e0a-b1a7-69aedfbf1bf1" providerId="ADAL" clId="{969AB6E5-EBF0-4B47-B54F-A698949DF3CF}" dt="2022-08-22T14:13:16.963" v="5162" actId="26606"/>
          <ac:spMkLst>
            <pc:docMk/>
            <pc:sldMk cId="2969345406" sldId="280"/>
            <ac:spMk id="13" creationId="{5298780A-33B9-4EA2-8F67-DE68AD62841B}"/>
          </ac:spMkLst>
        </pc:spChg>
        <pc:spChg chg="add del">
          <ac:chgData name="Lindsey Adams" userId="dfa19bee-7c25-4e0a-b1a7-69aedfbf1bf1" providerId="ADAL" clId="{969AB6E5-EBF0-4B47-B54F-A698949DF3CF}" dt="2022-08-22T14:13:16.963" v="5162" actId="26606"/>
          <ac:spMkLst>
            <pc:docMk/>
            <pc:sldMk cId="2969345406" sldId="280"/>
            <ac:spMk id="15" creationId="{7F488E8B-4E1E-4402-8935-D4E6C02615C7}"/>
          </ac:spMkLst>
        </pc:spChg>
        <pc:spChg chg="add mod">
          <ac:chgData name="Lindsey Adams" userId="dfa19bee-7c25-4e0a-b1a7-69aedfbf1bf1" providerId="ADAL" clId="{969AB6E5-EBF0-4B47-B54F-A698949DF3CF}" dt="2022-08-22T16:58:43.385" v="6494" actId="2"/>
          <ac:spMkLst>
            <pc:docMk/>
            <pc:sldMk cId="2969345406" sldId="280"/>
            <ac:spMk id="21" creationId="{0EE52F23-EAD2-AA26-E950-9947457BD542}"/>
          </ac:spMkLst>
        </pc:spChg>
        <pc:spChg chg="add">
          <ac:chgData name="Lindsey Adams" userId="dfa19bee-7c25-4e0a-b1a7-69aedfbf1bf1" providerId="ADAL" clId="{969AB6E5-EBF0-4B47-B54F-A698949DF3CF}" dt="2022-08-22T14:13:16.963" v="5162" actId="26606"/>
          <ac:spMkLst>
            <pc:docMk/>
            <pc:sldMk cId="2969345406" sldId="280"/>
            <ac:spMk id="24" creationId="{F13C74B1-5B17-4795-BED0-7140497B445A}"/>
          </ac:spMkLst>
        </pc:spChg>
        <pc:spChg chg="add">
          <ac:chgData name="Lindsey Adams" userId="dfa19bee-7c25-4e0a-b1a7-69aedfbf1bf1" providerId="ADAL" clId="{969AB6E5-EBF0-4B47-B54F-A698949DF3CF}" dt="2022-08-22T14:13:16.963" v="5162" actId="26606"/>
          <ac:spMkLst>
            <pc:docMk/>
            <pc:sldMk cId="2969345406" sldId="280"/>
            <ac:spMk id="26" creationId="{D4974D33-8DC5-464E-8C6D-BE58F0669C17}"/>
          </ac:spMkLst>
        </pc:spChg>
        <pc:picChg chg="add mod">
          <ac:chgData name="Lindsey Adams" userId="dfa19bee-7c25-4e0a-b1a7-69aedfbf1bf1" providerId="ADAL" clId="{969AB6E5-EBF0-4B47-B54F-A698949DF3CF}" dt="2022-08-22T14:13:16.963" v="5162" actId="26606"/>
          <ac:picMkLst>
            <pc:docMk/>
            <pc:sldMk cId="2969345406" sldId="280"/>
            <ac:picMk id="8" creationId="{B959B9A4-D4C3-435F-8FFA-97B455969342}"/>
          </ac:picMkLst>
        </pc:picChg>
        <pc:picChg chg="add mod">
          <ac:chgData name="Lindsey Adams" userId="dfa19bee-7c25-4e0a-b1a7-69aedfbf1bf1" providerId="ADAL" clId="{969AB6E5-EBF0-4B47-B54F-A698949DF3CF}" dt="2022-08-22T14:30:50.978" v="5428" actId="1582"/>
          <ac:picMkLst>
            <pc:docMk/>
            <pc:sldMk cId="2969345406" sldId="280"/>
            <ac:picMk id="10" creationId="{66B4251C-4CDC-4B7A-BF92-7BD10AFE9A0A}"/>
          </ac:picMkLst>
        </pc:picChg>
        <pc:picChg chg="add mod">
          <ac:chgData name="Lindsey Adams" userId="dfa19bee-7c25-4e0a-b1a7-69aedfbf1bf1" providerId="ADAL" clId="{969AB6E5-EBF0-4B47-B54F-A698949DF3CF}" dt="2022-08-22T15:35:06.485" v="5791" actId="1076"/>
          <ac:picMkLst>
            <pc:docMk/>
            <pc:sldMk cId="2969345406" sldId="280"/>
            <ac:picMk id="12" creationId="{AE8789EF-D792-41EC-966C-74C4AD113619}"/>
          </ac:picMkLst>
        </pc:picChg>
        <pc:cxnChg chg="add del">
          <ac:chgData name="Lindsey Adams" userId="dfa19bee-7c25-4e0a-b1a7-69aedfbf1bf1" providerId="ADAL" clId="{969AB6E5-EBF0-4B47-B54F-A698949DF3CF}" dt="2022-08-22T14:13:16.963" v="5162" actId="26606"/>
          <ac:cxnSpMkLst>
            <pc:docMk/>
            <pc:sldMk cId="2969345406" sldId="280"/>
            <ac:cxnSpMk id="17" creationId="{23AAC9B5-8015-485C-ACF9-A750390E9A56}"/>
          </ac:cxnSpMkLst>
        </pc:cxnChg>
      </pc:sldChg>
      <pc:sldChg chg="addSp del delDesignElem">
        <pc:chgData name="Lindsey Adams" userId="dfa19bee-7c25-4e0a-b1a7-69aedfbf1bf1" providerId="ADAL" clId="{969AB6E5-EBF0-4B47-B54F-A698949DF3CF}" dt="2022-08-22T15:29:17.392" v="5749"/>
        <pc:sldMkLst>
          <pc:docMk/>
          <pc:sldMk cId="2036235947" sldId="281"/>
        </pc:sldMkLst>
        <pc:spChg chg="add">
          <ac:chgData name="Lindsey Adams" userId="dfa19bee-7c25-4e0a-b1a7-69aedfbf1bf1" providerId="ADAL" clId="{969AB6E5-EBF0-4B47-B54F-A698949DF3CF}" dt="2022-08-22T15:29:17.392" v="5749"/>
          <ac:spMkLst>
            <pc:docMk/>
            <pc:sldMk cId="2036235947" sldId="281"/>
            <ac:spMk id="11" creationId="{B0792D4F-247E-46FE-85FC-881DEFA41D94}"/>
          </ac:spMkLst>
        </pc:spChg>
        <pc:spChg chg="add">
          <ac:chgData name="Lindsey Adams" userId="dfa19bee-7c25-4e0a-b1a7-69aedfbf1bf1" providerId="ADAL" clId="{969AB6E5-EBF0-4B47-B54F-A698949DF3CF}" dt="2022-08-22T15:29:17.392" v="5749"/>
          <ac:spMkLst>
            <pc:docMk/>
            <pc:sldMk cId="2036235947" sldId="281"/>
            <ac:spMk id="13" creationId="{FA3CD3A3-D3C1-4567-BEC0-3A50E9A3A630}"/>
          </ac:spMkLst>
        </pc:spChg>
        <pc:cxnChg chg="add">
          <ac:chgData name="Lindsey Adams" userId="dfa19bee-7c25-4e0a-b1a7-69aedfbf1bf1" providerId="ADAL" clId="{969AB6E5-EBF0-4B47-B54F-A698949DF3CF}" dt="2022-08-22T15:29:17.392" v="5749"/>
          <ac:cxnSpMkLst>
            <pc:docMk/>
            <pc:sldMk cId="2036235947" sldId="281"/>
            <ac:cxnSpMk id="15" creationId="{B56D13EF-D431-4D0F-BFFC-1B5A686FF9BD}"/>
          </ac:cxnSpMkLst>
        </pc:cxnChg>
      </pc:sldChg>
      <pc:sldChg chg="addSp delSp modSp mod setBg setClrOvrMap">
        <pc:chgData name="Lindsey Adams" userId="dfa19bee-7c25-4e0a-b1a7-69aedfbf1bf1" providerId="ADAL" clId="{969AB6E5-EBF0-4B47-B54F-A698949DF3CF}" dt="2022-08-22T15:56:53.405" v="6229" actId="1076"/>
        <pc:sldMkLst>
          <pc:docMk/>
          <pc:sldMk cId="2421877717" sldId="281"/>
        </pc:sldMkLst>
        <pc:spChg chg="mod">
          <ac:chgData name="Lindsey Adams" userId="dfa19bee-7c25-4e0a-b1a7-69aedfbf1bf1" providerId="ADAL" clId="{969AB6E5-EBF0-4B47-B54F-A698949DF3CF}" dt="2022-08-22T15:56:14.226" v="6224" actId="255"/>
          <ac:spMkLst>
            <pc:docMk/>
            <pc:sldMk cId="2421877717" sldId="281"/>
            <ac:spMk id="2" creationId="{16CAECFC-DAE7-4EC4-A865-83EAB08DAEC4}"/>
          </ac:spMkLst>
        </pc:spChg>
        <pc:spChg chg="add del mod">
          <ac:chgData name="Lindsey Adams" userId="dfa19bee-7c25-4e0a-b1a7-69aedfbf1bf1" providerId="ADAL" clId="{969AB6E5-EBF0-4B47-B54F-A698949DF3CF}" dt="2022-08-22T15:30:19.084" v="5761"/>
          <ac:spMkLst>
            <pc:docMk/>
            <pc:sldMk cId="2421877717" sldId="281"/>
            <ac:spMk id="3" creationId="{DB771DBC-2461-4AE1-A9C9-CDC7034CE083}"/>
          </ac:spMkLst>
        </pc:spChg>
        <pc:spChg chg="add del mod">
          <ac:chgData name="Lindsey Adams" userId="dfa19bee-7c25-4e0a-b1a7-69aedfbf1bf1" providerId="ADAL" clId="{969AB6E5-EBF0-4B47-B54F-A698949DF3CF}" dt="2022-08-22T15:30:15.955" v="5760"/>
          <ac:spMkLst>
            <pc:docMk/>
            <pc:sldMk cId="2421877717" sldId="281"/>
            <ac:spMk id="8" creationId="{F7600BA1-0817-419E-9F8F-E28069DF62D2}"/>
          </ac:spMkLst>
        </pc:spChg>
        <pc:spChg chg="del">
          <ac:chgData name="Lindsey Adams" userId="dfa19bee-7c25-4e0a-b1a7-69aedfbf1bf1" providerId="ADAL" clId="{969AB6E5-EBF0-4B47-B54F-A698949DF3CF}" dt="2022-08-22T15:53:16.669" v="6201" actId="26606"/>
          <ac:spMkLst>
            <pc:docMk/>
            <pc:sldMk cId="2421877717" sldId="281"/>
            <ac:spMk id="11" creationId="{B0792D4F-247E-46FE-85FC-881DEFA41D94}"/>
          </ac:spMkLst>
        </pc:spChg>
        <pc:spChg chg="del">
          <ac:chgData name="Lindsey Adams" userId="dfa19bee-7c25-4e0a-b1a7-69aedfbf1bf1" providerId="ADAL" clId="{969AB6E5-EBF0-4B47-B54F-A698949DF3CF}" dt="2022-08-22T15:53:16.669" v="6201" actId="26606"/>
          <ac:spMkLst>
            <pc:docMk/>
            <pc:sldMk cId="2421877717" sldId="281"/>
            <ac:spMk id="13" creationId="{FA3CD3A3-D3C1-4567-BEC0-3A50E9A3A630}"/>
          </ac:spMkLst>
        </pc:spChg>
        <pc:spChg chg="add del mod ord">
          <ac:chgData name="Lindsey Adams" userId="dfa19bee-7c25-4e0a-b1a7-69aedfbf1bf1" providerId="ADAL" clId="{969AB6E5-EBF0-4B47-B54F-A698949DF3CF}" dt="2022-08-22T15:52:25.902" v="6195" actId="478"/>
          <ac:spMkLst>
            <pc:docMk/>
            <pc:sldMk cId="2421877717" sldId="281"/>
            <ac:spMk id="18" creationId="{25CA4118-4446-4E50-9809-E0123470FBBC}"/>
          </ac:spMkLst>
        </pc:spChg>
        <pc:spChg chg="add del">
          <ac:chgData name="Lindsey Adams" userId="dfa19bee-7c25-4e0a-b1a7-69aedfbf1bf1" providerId="ADAL" clId="{969AB6E5-EBF0-4B47-B54F-A698949DF3CF}" dt="2022-08-22T15:56:48.588" v="6228" actId="478"/>
          <ac:spMkLst>
            <pc:docMk/>
            <pc:sldMk cId="2421877717" sldId="281"/>
            <ac:spMk id="26" creationId="{39AFFE3B-4098-6A59-5FDB-8580CF95C2CC}"/>
          </ac:spMkLst>
        </pc:spChg>
        <pc:picChg chg="add mod ord">
          <ac:chgData name="Lindsey Adams" userId="dfa19bee-7c25-4e0a-b1a7-69aedfbf1bf1" providerId="ADAL" clId="{969AB6E5-EBF0-4B47-B54F-A698949DF3CF}" dt="2022-08-22T15:53:16.669" v="6201" actId="26606"/>
          <ac:picMkLst>
            <pc:docMk/>
            <pc:sldMk cId="2421877717" sldId="281"/>
            <ac:picMk id="4" creationId="{BCBD03D9-697A-4E01-832B-F5EDC86C1C65}"/>
          </ac:picMkLst>
        </pc:picChg>
        <pc:picChg chg="add mod">
          <ac:chgData name="Lindsey Adams" userId="dfa19bee-7c25-4e0a-b1a7-69aedfbf1bf1" providerId="ADAL" clId="{969AB6E5-EBF0-4B47-B54F-A698949DF3CF}" dt="2022-08-22T15:55:25.506" v="6214" actId="1076"/>
          <ac:picMkLst>
            <pc:docMk/>
            <pc:sldMk cId="2421877717" sldId="281"/>
            <ac:picMk id="5" creationId="{9EDFCDB4-0D81-477D-8556-CB2090E4543D}"/>
          </ac:picMkLst>
        </pc:picChg>
        <pc:picChg chg="del">
          <ac:chgData name="Lindsey Adams" userId="dfa19bee-7c25-4e0a-b1a7-69aedfbf1bf1" providerId="ADAL" clId="{969AB6E5-EBF0-4B47-B54F-A698949DF3CF}" dt="2022-08-22T15:30:52.935" v="5764" actId="478"/>
          <ac:picMkLst>
            <pc:docMk/>
            <pc:sldMk cId="2421877717" sldId="281"/>
            <ac:picMk id="6" creationId="{0CF775FA-2813-48AF-9910-790F325467E8}"/>
          </ac:picMkLst>
        </pc:picChg>
        <pc:picChg chg="add mod ord">
          <ac:chgData name="Lindsey Adams" userId="dfa19bee-7c25-4e0a-b1a7-69aedfbf1bf1" providerId="ADAL" clId="{969AB6E5-EBF0-4B47-B54F-A698949DF3CF}" dt="2022-08-22T15:53:48.038" v="6209" actId="1076"/>
          <ac:picMkLst>
            <pc:docMk/>
            <pc:sldMk cId="2421877717" sldId="281"/>
            <ac:picMk id="7" creationId="{6FC93949-2DCF-4269-920F-1B3C28FAF3D8}"/>
          </ac:picMkLst>
        </pc:picChg>
        <pc:picChg chg="add mod">
          <ac:chgData name="Lindsey Adams" userId="dfa19bee-7c25-4e0a-b1a7-69aedfbf1bf1" providerId="ADAL" clId="{969AB6E5-EBF0-4B47-B54F-A698949DF3CF}" dt="2022-08-22T15:56:53.405" v="6229" actId="1076"/>
          <ac:picMkLst>
            <pc:docMk/>
            <pc:sldMk cId="2421877717" sldId="281"/>
            <ac:picMk id="9" creationId="{60530D73-3CE9-415B-8A20-9E094ACE0EF2}"/>
          </ac:picMkLst>
        </pc:picChg>
        <pc:picChg chg="add del mod">
          <ac:chgData name="Lindsey Adams" userId="dfa19bee-7c25-4e0a-b1a7-69aedfbf1bf1" providerId="ADAL" clId="{969AB6E5-EBF0-4B47-B54F-A698949DF3CF}" dt="2022-08-22T15:47:49.150" v="6173" actId="478"/>
          <ac:picMkLst>
            <pc:docMk/>
            <pc:sldMk cId="2421877717" sldId="281"/>
            <ac:picMk id="12" creationId="{9735BAEC-4065-4342-802F-CE2910758816}"/>
          </ac:picMkLst>
        </pc:picChg>
        <pc:picChg chg="add del mod">
          <ac:chgData name="Lindsey Adams" userId="dfa19bee-7c25-4e0a-b1a7-69aedfbf1bf1" providerId="ADAL" clId="{969AB6E5-EBF0-4B47-B54F-A698949DF3CF}" dt="2022-08-22T15:48:32.767" v="6177" actId="478"/>
          <ac:picMkLst>
            <pc:docMk/>
            <pc:sldMk cId="2421877717" sldId="281"/>
            <ac:picMk id="14" creationId="{E6740BC5-AC85-4C2B-B754-67C96AE7E871}"/>
          </ac:picMkLst>
        </pc:picChg>
        <pc:picChg chg="add del mod">
          <ac:chgData name="Lindsey Adams" userId="dfa19bee-7c25-4e0a-b1a7-69aedfbf1bf1" providerId="ADAL" clId="{969AB6E5-EBF0-4B47-B54F-A698949DF3CF}" dt="2022-08-22T15:51:47.094" v="6191" actId="478"/>
          <ac:picMkLst>
            <pc:docMk/>
            <pc:sldMk cId="2421877717" sldId="281"/>
            <ac:picMk id="17" creationId="{42EECFCC-9A91-4944-B301-2E9F6AF228A2}"/>
          </ac:picMkLst>
        </pc:picChg>
        <pc:picChg chg="add del mod">
          <ac:chgData name="Lindsey Adams" userId="dfa19bee-7c25-4e0a-b1a7-69aedfbf1bf1" providerId="ADAL" clId="{969AB6E5-EBF0-4B47-B54F-A698949DF3CF}" dt="2022-08-22T15:52:24.316" v="6194" actId="478"/>
          <ac:picMkLst>
            <pc:docMk/>
            <pc:sldMk cId="2421877717" sldId="281"/>
            <ac:picMk id="20" creationId="{C2EA178F-5E30-4B93-91FE-4FE48493CE17}"/>
          </ac:picMkLst>
        </pc:picChg>
        <pc:picChg chg="add mod ord">
          <ac:chgData name="Lindsey Adams" userId="dfa19bee-7c25-4e0a-b1a7-69aedfbf1bf1" providerId="ADAL" clId="{969AB6E5-EBF0-4B47-B54F-A698949DF3CF}" dt="2022-08-22T15:53:33.739" v="6206" actId="1076"/>
          <ac:picMkLst>
            <pc:docMk/>
            <pc:sldMk cId="2421877717" sldId="281"/>
            <ac:picMk id="22" creationId="{754DF89C-2211-42DC-A4B2-1A39F840006D}"/>
          </ac:picMkLst>
        </pc:picChg>
        <pc:cxnChg chg="del">
          <ac:chgData name="Lindsey Adams" userId="dfa19bee-7c25-4e0a-b1a7-69aedfbf1bf1" providerId="ADAL" clId="{969AB6E5-EBF0-4B47-B54F-A698949DF3CF}" dt="2022-08-22T15:53:16.669" v="6201" actId="26606"/>
          <ac:cxnSpMkLst>
            <pc:docMk/>
            <pc:sldMk cId="2421877717" sldId="281"/>
            <ac:cxnSpMk id="15" creationId="{B56D13EF-D431-4D0F-BFFC-1B5A686FF9BD}"/>
          </ac:cxnSpMkLst>
        </pc:cxnChg>
        <pc:cxnChg chg="add">
          <ac:chgData name="Lindsey Adams" userId="dfa19bee-7c25-4e0a-b1a7-69aedfbf1bf1" providerId="ADAL" clId="{969AB6E5-EBF0-4B47-B54F-A698949DF3CF}" dt="2022-08-22T15:53:16.669" v="6201" actId="26606"/>
          <ac:cxnSpMkLst>
            <pc:docMk/>
            <pc:sldMk cId="2421877717" sldId="281"/>
            <ac:cxnSpMk id="29" creationId="{822A5670-0F7B-4199-AEAB-33FBA9CEA44D}"/>
          </ac:cxnSpMkLst>
        </pc:cxnChg>
        <pc:cxnChg chg="add">
          <ac:chgData name="Lindsey Adams" userId="dfa19bee-7c25-4e0a-b1a7-69aedfbf1bf1" providerId="ADAL" clId="{969AB6E5-EBF0-4B47-B54F-A698949DF3CF}" dt="2022-08-22T15:53:16.669" v="6201" actId="26606"/>
          <ac:cxnSpMkLst>
            <pc:docMk/>
            <pc:sldMk cId="2421877717" sldId="281"/>
            <ac:cxnSpMk id="31" creationId="{8BB1744D-A7DF-4B65-B6E3-DCF12BB2D869}"/>
          </ac:cxnSpMkLst>
        </pc:cxnChg>
        <pc:cxnChg chg="add">
          <ac:chgData name="Lindsey Adams" userId="dfa19bee-7c25-4e0a-b1a7-69aedfbf1bf1" providerId="ADAL" clId="{969AB6E5-EBF0-4B47-B54F-A698949DF3CF}" dt="2022-08-22T15:53:16.669" v="6201" actId="26606"/>
          <ac:cxnSpMkLst>
            <pc:docMk/>
            <pc:sldMk cId="2421877717" sldId="281"/>
            <ac:cxnSpMk id="33" creationId="{882DD753-EA38-4E86-91FB-05041A44A28E}"/>
          </ac:cxnSpMkLst>
        </pc:cxnChg>
        <pc:cxnChg chg="add">
          <ac:chgData name="Lindsey Adams" userId="dfa19bee-7c25-4e0a-b1a7-69aedfbf1bf1" providerId="ADAL" clId="{969AB6E5-EBF0-4B47-B54F-A698949DF3CF}" dt="2022-08-22T15:53:16.669" v="6201" actId="26606"/>
          <ac:cxnSpMkLst>
            <pc:docMk/>
            <pc:sldMk cId="2421877717" sldId="281"/>
            <ac:cxnSpMk id="35" creationId="{6DA63E78-7704-45EF-B5D3-EADDF5D82674}"/>
          </ac:cxnSpMkLst>
        </pc:cxnChg>
      </pc:sldChg>
      <pc:sldChg chg="addSp delSp modSp new mod setBg">
        <pc:chgData name="Lindsey Adams" userId="dfa19bee-7c25-4e0a-b1a7-69aedfbf1bf1" providerId="ADAL" clId="{969AB6E5-EBF0-4B47-B54F-A698949DF3CF}" dt="2022-08-22T15:44:15.412" v="6159" actId="1076"/>
        <pc:sldMkLst>
          <pc:docMk/>
          <pc:sldMk cId="2295189541" sldId="282"/>
        </pc:sldMkLst>
        <pc:spChg chg="del">
          <ac:chgData name="Lindsey Adams" userId="dfa19bee-7c25-4e0a-b1a7-69aedfbf1bf1" providerId="ADAL" clId="{969AB6E5-EBF0-4B47-B54F-A698949DF3CF}" dt="2022-08-22T15:39:24.559" v="5809" actId="26606"/>
          <ac:spMkLst>
            <pc:docMk/>
            <pc:sldMk cId="2295189541" sldId="282"/>
            <ac:spMk id="2" creationId="{DA05B24F-5B73-4B10-BFD9-E0CF2DF4090C}"/>
          </ac:spMkLst>
        </pc:spChg>
        <pc:spChg chg="del">
          <ac:chgData name="Lindsey Adams" userId="dfa19bee-7c25-4e0a-b1a7-69aedfbf1bf1" providerId="ADAL" clId="{969AB6E5-EBF0-4B47-B54F-A698949DF3CF}" dt="2022-08-22T15:39:20.096" v="5808" actId="931"/>
          <ac:spMkLst>
            <pc:docMk/>
            <pc:sldMk cId="2295189541" sldId="282"/>
            <ac:spMk id="3" creationId="{92EDC7C7-567F-4144-863C-4D40973E6D38}"/>
          </ac:spMkLst>
        </pc:spChg>
        <pc:spChg chg="add mod">
          <ac:chgData name="Lindsey Adams" userId="dfa19bee-7c25-4e0a-b1a7-69aedfbf1bf1" providerId="ADAL" clId="{969AB6E5-EBF0-4B47-B54F-A698949DF3CF}" dt="2022-08-22T15:40:01.758" v="5923" actId="20577"/>
          <ac:spMkLst>
            <pc:docMk/>
            <pc:sldMk cId="2295189541" sldId="282"/>
            <ac:spMk id="6" creationId="{D4D8CC33-1776-446B-AEE1-A853CC522EF9}"/>
          </ac:spMkLst>
        </pc:spChg>
        <pc:spChg chg="add mod">
          <ac:chgData name="Lindsey Adams" userId="dfa19bee-7c25-4e0a-b1a7-69aedfbf1bf1" providerId="ADAL" clId="{969AB6E5-EBF0-4B47-B54F-A698949DF3CF}" dt="2022-08-22T15:40:58.604" v="5930" actId="121"/>
          <ac:spMkLst>
            <pc:docMk/>
            <pc:sldMk cId="2295189541" sldId="282"/>
            <ac:spMk id="9" creationId="{BEA0B428-658B-4F14-AB51-CA8D557A676C}"/>
          </ac:spMkLst>
        </pc:spChg>
        <pc:spChg chg="add">
          <ac:chgData name="Lindsey Adams" userId="dfa19bee-7c25-4e0a-b1a7-69aedfbf1bf1" providerId="ADAL" clId="{969AB6E5-EBF0-4B47-B54F-A698949DF3CF}" dt="2022-08-22T15:39:24.559" v="5809" actId="26606"/>
          <ac:spMkLst>
            <pc:docMk/>
            <pc:sldMk cId="2295189541" sldId="282"/>
            <ac:spMk id="10" creationId="{42A4FC2C-047E-45A5-965D-8E1E3BF09BC6}"/>
          </ac:spMkLst>
        </pc:spChg>
        <pc:spChg chg="add mod">
          <ac:chgData name="Lindsey Adams" userId="dfa19bee-7c25-4e0a-b1a7-69aedfbf1bf1" providerId="ADAL" clId="{969AB6E5-EBF0-4B47-B54F-A698949DF3CF}" dt="2022-08-22T15:43:41.071" v="6152" actId="20577"/>
          <ac:spMkLst>
            <pc:docMk/>
            <pc:sldMk cId="2295189541" sldId="282"/>
            <ac:spMk id="11" creationId="{92511DD8-6DC6-4AB4-B24B-BA79EBBF8562}"/>
          </ac:spMkLst>
        </pc:spChg>
        <pc:picChg chg="add mod">
          <ac:chgData name="Lindsey Adams" userId="dfa19bee-7c25-4e0a-b1a7-69aedfbf1bf1" providerId="ADAL" clId="{969AB6E5-EBF0-4B47-B54F-A698949DF3CF}" dt="2022-08-22T15:39:24.559" v="5809" actId="26606"/>
          <ac:picMkLst>
            <pc:docMk/>
            <pc:sldMk cId="2295189541" sldId="282"/>
            <ac:picMk id="5" creationId="{A2ACB84D-4191-4405-83F8-7B898E554A2F}"/>
          </ac:picMkLst>
        </pc:picChg>
        <pc:picChg chg="add mod">
          <ac:chgData name="Lindsey Adams" userId="dfa19bee-7c25-4e0a-b1a7-69aedfbf1bf1" providerId="ADAL" clId="{969AB6E5-EBF0-4B47-B54F-A698949DF3CF}" dt="2022-08-22T15:40:33.394" v="5927" actId="1076"/>
          <ac:picMkLst>
            <pc:docMk/>
            <pc:sldMk cId="2295189541" sldId="282"/>
            <ac:picMk id="8" creationId="{79279B9D-7568-4D8D-937A-0E858DF3EA50}"/>
          </ac:picMkLst>
        </pc:picChg>
        <pc:picChg chg="add mod">
          <ac:chgData name="Lindsey Adams" userId="dfa19bee-7c25-4e0a-b1a7-69aedfbf1bf1" providerId="ADAL" clId="{969AB6E5-EBF0-4B47-B54F-A698949DF3CF}" dt="2022-08-22T15:44:15.412" v="6159" actId="1076"/>
          <ac:picMkLst>
            <pc:docMk/>
            <pc:sldMk cId="2295189541" sldId="282"/>
            <ac:picMk id="12" creationId="{2113B148-2A00-49E4-A4C7-376B0474C25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747ED-AA60-B345-4C04-732D16CB5B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19422B-46DF-5E07-94C0-13A10947E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95184-BA91-6C7D-DCF9-B85674EED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65D43-A25F-BF4A-92A7-CD5DBBD07B20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B7DF6-EDE0-8BF4-77D3-B505463F6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F2D84-821B-5CA1-B676-5BDA707C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7B94-6DE4-DF4F-A9C2-35CC4A9676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59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416AC-527D-617E-8C39-9D421863D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FD8270-8B58-B866-62FA-0E27428E13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630BD-CF06-D6D7-0E25-73F86B12B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65D43-A25F-BF4A-92A7-CD5DBBD07B20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1895C-1E8B-1671-8388-46047743A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D60E5-0812-8F12-5949-701A99B2B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7B94-6DE4-DF4F-A9C2-35CC4A9676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634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AF6D76-BBE1-1DD4-82AE-708A14FEF2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F8D1C9-D397-80A7-FA74-8336671C3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0AEBC-BF3C-83C8-1C5B-65C710D43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65D43-A25F-BF4A-92A7-CD5DBBD07B20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9FC37-CFAF-859D-76A2-843A00CE9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2ADDF-849C-8BEF-C311-55C88EA5B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7B94-6DE4-DF4F-A9C2-35CC4A9676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25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68A44-9D5E-A8AC-E567-D7607A1A6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06667-5A41-BC71-35E6-30526F9E9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87FBB-053B-18AB-DC1F-6481AB617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65D43-A25F-BF4A-92A7-CD5DBBD07B20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C2156-1957-0378-E648-6F583EF4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617F0-2950-C4A9-51A1-67DCDC0F3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7B94-6DE4-DF4F-A9C2-35CC4A9676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149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DE325-ED64-8CFC-AB2C-0968B8EB0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3C32DC-FBB7-ACE4-0EB7-8D9BB4BFF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1D537-71D0-20A2-F289-2F0415745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65D43-A25F-BF4A-92A7-CD5DBBD07B20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23D89-9642-733B-F6D9-F5949349B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C470F-1145-C46C-C250-CFEEBEB8F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7B94-6DE4-DF4F-A9C2-35CC4A9676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554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FA686-992C-5C9E-CBA9-859D26EC4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AB492-06E3-3B65-B2C2-EB86F97895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D93211-3CDA-D45E-D477-BCA543C11E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8233BF-8530-23DE-C6CD-B15C7119D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65D43-A25F-BF4A-92A7-CD5DBBD07B20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F18BAE-CCCD-86F4-C847-224103AEF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BCABE-5165-770F-482E-EFD4A40C3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7B94-6DE4-DF4F-A9C2-35CC4A9676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859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F822A-CF01-3091-5E3A-C4C2216E5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C6A8F5-D458-A96E-5F8C-858832B74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0F5950-24CD-AAC1-FC06-A79815BE1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80E390-A55C-7DED-5393-827A31DD6B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12C70F-3F99-3816-D523-4F63EF5328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4E2718-E9CD-F004-DF63-703AEA24B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65D43-A25F-BF4A-92A7-CD5DBBD07B20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A20870-E353-05A9-972A-A14ECB539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337B44-3923-560F-8589-5471835FC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7B94-6DE4-DF4F-A9C2-35CC4A9676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041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933CE-9431-6013-6D12-E0D293E42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861C24-D02E-2D06-8593-9AF3EE6CB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65D43-A25F-BF4A-92A7-CD5DBBD07B20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8BBC79-76BB-5971-082C-2A7F03E1E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9216F4-E9A1-120C-7D40-386E3C3F5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7B94-6DE4-DF4F-A9C2-35CC4A9676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125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F3153A-FBBE-2DC2-7887-7C86A614D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65D43-A25F-BF4A-92A7-CD5DBBD07B20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4AB776-0FE1-BA92-FDA1-6DE1AB4D5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27AAE-FD27-08D9-48FF-D39F70FBC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7B94-6DE4-DF4F-A9C2-35CC4A9676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067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83277-D48D-AE93-5D83-254D23412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1323A-F298-234A-C7DF-6C790F55C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0DFA25-E503-A16D-B207-39F94A28CE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41E9F2-A0CA-CD41-67AE-8F689F6A5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65D43-A25F-BF4A-92A7-CD5DBBD07B20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092E0-4E00-4777-DCB5-2A7E1134B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180E3D-51F5-0716-EE38-865A96322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7B94-6DE4-DF4F-A9C2-35CC4A9676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076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A6417-9637-F652-4DEB-D75BB9C0B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146DCF-ABA7-217F-4025-5990E7A859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05732E-1FDF-130B-B474-353BE1080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8B69FE-F83B-026E-4840-BF8603697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65D43-A25F-BF4A-92A7-CD5DBBD07B20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F6061D-63FE-0A59-E4F7-B93B7100B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C8D24F-0B26-419C-F9C2-839E1AC9B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7B94-6DE4-DF4F-A9C2-35CC4A9676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761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CCC13E-7CED-75FE-DF00-ADEA8632B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2D7B62-DC91-B25D-E94F-C66A1A203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4C1A-E045-E2AE-1645-E8164FF7B2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65D43-A25F-BF4A-92A7-CD5DBBD07B20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93CF4-FA90-1A62-A9F9-27FC251E92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39FEE-72C6-CE58-93D2-E5CD9F223F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B7B94-6DE4-DF4F-A9C2-35CC4A9676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476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3E033C58-F1C6-D3F0-EDBB-149DF3BBB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328392-E005-4252-B217-DB35137F96D1}"/>
              </a:ext>
            </a:extLst>
          </p:cNvPr>
          <p:cNvSpPr txBox="1"/>
          <p:nvPr/>
        </p:nvSpPr>
        <p:spPr>
          <a:xfrm>
            <a:off x="3923929" y="754511"/>
            <a:ext cx="7767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PRICING STRATEGY AND CREATING AND DELIVERING A DYNAMIC CMA</a:t>
            </a:r>
          </a:p>
        </p:txBody>
      </p:sp>
    </p:spTree>
    <p:extLst>
      <p:ext uri="{BB962C8B-B14F-4D97-AF65-F5344CB8AC3E}">
        <p14:creationId xmlns:p14="http://schemas.microsoft.com/office/powerpoint/2010/main" val="809968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AECFC-DAE7-4EC4-A865-83EAB08DA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9871" y="375319"/>
            <a:ext cx="6792683" cy="1657614"/>
          </a:xfrm>
        </p:spPr>
        <p:txBody>
          <a:bodyPr>
            <a:normAutofit/>
          </a:bodyPr>
          <a:lstStyle/>
          <a:p>
            <a:r>
              <a:rPr lang="en-US" dirty="0"/>
              <a:t>Make Adjustments Like You are an Appraiser</a:t>
            </a:r>
          </a:p>
        </p:txBody>
      </p:sp>
      <p:pic>
        <p:nvPicPr>
          <p:cNvPr id="22" name="Picture 21" descr="Shape, logo, circle&#10;&#10;Description automatically generated">
            <a:extLst>
              <a:ext uri="{FF2B5EF4-FFF2-40B4-BE49-F238E27FC236}">
                <a16:creationId xmlns:a16="http://schemas.microsoft.com/office/drawing/2014/main" id="{754DF89C-2211-42DC-A4B2-1A39F8400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06" y="4679274"/>
            <a:ext cx="1889227" cy="191314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22A5670-0F7B-4199-AEAB-33FBA9CEA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-1"/>
            <a:ext cx="0" cy="4572000"/>
          </a:xfrm>
          <a:prstGeom prst="line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EDFCDB4-0D81-477D-8556-CB2090E45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8240" y="5028121"/>
            <a:ext cx="2628285" cy="376336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BB1744D-A7DF-4B65-B6E3-DCF12BB2D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2228770"/>
            <a:ext cx="2877035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0530D73-3CE9-415B-8A20-9E094ACE0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6781" y="2264242"/>
            <a:ext cx="4120168" cy="3677253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82DD753-EA38-4E86-91FB-05041A44A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67905"/>
            <a:ext cx="7530662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FC93949-2DCF-4269-920F-1B3C28FAF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120" y="803800"/>
            <a:ext cx="4305225" cy="2849939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CBD03D9-697A-4E01-832B-F5EDC86C1C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2822" y="5330195"/>
            <a:ext cx="4364400" cy="61130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DA63E78-7704-45EF-B5D3-EADDF5D82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1730262" y="5706812"/>
            <a:ext cx="2286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1877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2EAB4DB-B340-9B96-4A76-1796DB9B8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FEF342-E24C-4305-A565-BDE3593B2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8" y="-160085"/>
            <a:ext cx="3932237" cy="1600200"/>
          </a:xfrm>
        </p:spPr>
        <p:txBody>
          <a:bodyPr>
            <a:normAutofit/>
          </a:bodyPr>
          <a:lstStyle/>
          <a:p>
            <a:r>
              <a:rPr lang="en-US" sz="3600" dirty="0"/>
              <a:t>Do the Math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649EE3-2B29-4EA1-A0EF-1EF68AF6A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70425" y="763588"/>
            <a:ext cx="7026852" cy="4713132"/>
          </a:xfrm>
          <a:effectLst>
            <a:softEdge rad="127000"/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0054E5-9811-48B7-9744-4943E96824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8188" y="1440115"/>
            <a:ext cx="3932237" cy="13716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Excel, paper, or any CMA tool that you’re comfortable with!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 least 3 </a:t>
            </a:r>
            <a:r>
              <a:rPr lang="en-US" b="1" dirty="0"/>
              <a:t>CLOSED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Review </a:t>
            </a:r>
            <a:r>
              <a:rPr lang="en-US" b="1" dirty="0"/>
              <a:t>PENDING</a:t>
            </a:r>
            <a:r>
              <a:rPr lang="en-US" dirty="0"/>
              <a:t> and </a:t>
            </a:r>
            <a:r>
              <a:rPr lang="en-US" b="1" dirty="0"/>
              <a:t>ACTIVE</a:t>
            </a:r>
            <a:r>
              <a:rPr lang="en-US" dirty="0"/>
              <a:t> as well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B7369-E18A-45E2-AC9E-8FC4E4CEC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3637" y="4251830"/>
            <a:ext cx="5845614" cy="122489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3C8D70-8F08-4A83-95AB-DB8FD2DDEF0C}"/>
              </a:ext>
            </a:extLst>
          </p:cNvPr>
          <p:cNvSpPr txBox="1"/>
          <p:nvPr/>
        </p:nvSpPr>
        <p:spPr>
          <a:xfrm>
            <a:off x="738188" y="2971800"/>
            <a:ext cx="2439121" cy="3693319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390D2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Calculate</a:t>
            </a:r>
            <a:r>
              <a:rPr lang="en-US" dirty="0"/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Average adjusted sale price = </a:t>
            </a:r>
            <a:r>
              <a:rPr lang="en-US" b="1" dirty="0">
                <a:solidFill>
                  <a:srgbClr val="390D2F"/>
                </a:solidFill>
              </a:rPr>
              <a:t>APPRAISAL VALUE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Range of adjusted sale price </a:t>
            </a:r>
            <a:r>
              <a:rPr lang="en-US" i="1" dirty="0"/>
              <a:t>(use in your presentation)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Average Pending/Active (major factor in </a:t>
            </a:r>
            <a:r>
              <a:rPr lang="en-US" b="1" dirty="0">
                <a:solidFill>
                  <a:srgbClr val="390D2F"/>
                </a:solidFill>
              </a:rPr>
              <a:t>MARKET VALUE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64290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F775FA-2813-48AF-9910-790F32546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484" y="320040"/>
            <a:ext cx="7619984" cy="43052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A3CD3A3-D3C1-4567-BEC0-3A50E9A3A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AECFC-DAE7-4EC4-A865-83EAB08DA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010912"/>
            <a:ext cx="2889504" cy="1344168"/>
          </a:xfrm>
        </p:spPr>
        <p:txBody>
          <a:bodyPr anchor="ctr">
            <a:normAutofit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Present the Data to your Client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6D13EF-D431-4D0F-BFFC-1B5A686FF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71DBC-2461-4AE1-A9C9-CDC7034CE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976" y="5010912"/>
            <a:ext cx="6976872" cy="1344168"/>
          </a:xfrm>
        </p:spPr>
        <p:txBody>
          <a:bodyPr anchor="ctr">
            <a:norm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Use Moxi Present for a professional presentation</a:t>
            </a:r>
          </a:p>
          <a:p>
            <a:r>
              <a:rPr lang="en-US" sz="1700" dirty="0">
                <a:solidFill>
                  <a:schemeClr val="bg1"/>
                </a:solidFill>
              </a:rPr>
              <a:t>Slides are provided for you, just fill in the information!</a:t>
            </a:r>
          </a:p>
          <a:p>
            <a:r>
              <a:rPr lang="en-US" sz="1700" dirty="0">
                <a:solidFill>
                  <a:schemeClr val="bg1"/>
                </a:solidFill>
              </a:rPr>
              <a:t>Include the adjustment details or not – it’s up to you.</a:t>
            </a:r>
          </a:p>
        </p:txBody>
      </p:sp>
      <p:pic>
        <p:nvPicPr>
          <p:cNvPr id="8" name="Picture 7" descr="Shape, logo, circle&#10;&#10;Description automatically generated">
            <a:extLst>
              <a:ext uri="{FF2B5EF4-FFF2-40B4-BE49-F238E27FC236}">
                <a16:creationId xmlns:a16="http://schemas.microsoft.com/office/drawing/2014/main" id="{291B9951-4106-4476-B81B-C888DBCB1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998" y="4894725"/>
            <a:ext cx="1520889" cy="153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37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61B2A784-4501-42A8-86DF-DB27DE395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25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2EAB4DB-B340-9B96-4A76-1796DB9B81A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88AC6A-E797-4783-BB36-950385F2E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1492" y="1129285"/>
            <a:ext cx="5612012" cy="1613916"/>
          </a:xfrm>
        </p:spPr>
        <p:txBody>
          <a:bodyPr>
            <a:normAutofit/>
          </a:bodyPr>
          <a:lstStyle/>
          <a:p>
            <a:r>
              <a:rPr lang="en-US" sz="4800" dirty="0"/>
              <a:t>The Pricing Discussion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BD53A9B-9757-4152-AC12-68721FC8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64811"/>
            <a:ext cx="4803820" cy="4928378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Shape, logo, circle&#10;&#10;Description automatically generated">
            <a:extLst>
              <a:ext uri="{FF2B5EF4-FFF2-40B4-BE49-F238E27FC236}">
                <a16:creationId xmlns:a16="http://schemas.microsoft.com/office/drawing/2014/main" id="{FF8034FB-F828-4CE5-8932-F89BE45A41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1" r="-3" b="847"/>
          <a:stretch/>
        </p:blipFill>
        <p:spPr>
          <a:xfrm>
            <a:off x="20" y="1129284"/>
            <a:ext cx="4617700" cy="459943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5048-62AD-401A-A1A8-FDB2EC0A1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8975" y="2743200"/>
            <a:ext cx="5604529" cy="31867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Explain the difference between Appraisal Value and Market Value to your client</a:t>
            </a:r>
          </a:p>
          <a:p>
            <a:pPr lvl="1"/>
            <a:r>
              <a:rPr lang="en-US" dirty="0"/>
              <a:t>Set the stage for any appraisal concerns </a:t>
            </a:r>
          </a:p>
          <a:p>
            <a:r>
              <a:rPr lang="en-US" dirty="0"/>
              <a:t>Ask about the seller’s needs – target sale price, timeline, contract terms, etc.</a:t>
            </a:r>
          </a:p>
          <a:p>
            <a:r>
              <a:rPr lang="en-US" dirty="0"/>
              <a:t>Discuss the target buyer’s needs and desires</a:t>
            </a:r>
          </a:p>
          <a:p>
            <a:r>
              <a:rPr lang="en-US" dirty="0"/>
              <a:t>Explain your findings and estimates</a:t>
            </a:r>
          </a:p>
          <a:p>
            <a:r>
              <a:rPr lang="en-US" dirty="0"/>
              <a:t>Determine the pricing strategy together</a:t>
            </a:r>
          </a:p>
        </p:txBody>
      </p:sp>
    </p:spTree>
    <p:extLst>
      <p:ext uri="{BB962C8B-B14F-4D97-AF65-F5344CB8AC3E}">
        <p14:creationId xmlns:p14="http://schemas.microsoft.com/office/powerpoint/2010/main" val="3837493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Bright fireworks above the city at night">
            <a:extLst>
              <a:ext uri="{FF2B5EF4-FFF2-40B4-BE49-F238E27FC236}">
                <a16:creationId xmlns:a16="http://schemas.microsoft.com/office/drawing/2014/main" id="{A2ACB84D-4191-4405-83F8-7B898E554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38" b="1280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D8CC33-1776-446B-AEE1-A853CC522EF9}"/>
              </a:ext>
            </a:extLst>
          </p:cNvPr>
          <p:cNvSpPr txBox="1"/>
          <p:nvPr/>
        </p:nvSpPr>
        <p:spPr>
          <a:xfrm>
            <a:off x="335902" y="4749282"/>
            <a:ext cx="2276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is no magic answer, just educated guesses at value!</a:t>
            </a:r>
          </a:p>
        </p:txBody>
      </p:sp>
      <p:pic>
        <p:nvPicPr>
          <p:cNvPr id="8" name="Picture 7" descr="Bright fireworks above the city at night">
            <a:extLst>
              <a:ext uri="{FF2B5EF4-FFF2-40B4-BE49-F238E27FC236}">
                <a16:creationId xmlns:a16="http://schemas.microsoft.com/office/drawing/2014/main" id="{79279B9D-7568-4D8D-937A-0E858DF3EA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2261" r="-1358" b="6299"/>
          <a:stretch/>
        </p:blipFill>
        <p:spPr>
          <a:xfrm>
            <a:off x="-1" y="-391886"/>
            <a:ext cx="12549673" cy="724988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EA0B428-658B-4F14-AB51-CA8D557A6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3825" y="908588"/>
            <a:ext cx="3438144" cy="112471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</a:rPr>
              <a:t>Pricing Strategies for Today’s Market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2511DD8-6DC6-4AB4-B24B-BA79EBBF8562}"/>
              </a:ext>
            </a:extLst>
          </p:cNvPr>
          <p:cNvSpPr txBox="1">
            <a:spLocks/>
          </p:cNvSpPr>
          <p:nvPr/>
        </p:nvSpPr>
        <p:spPr>
          <a:xfrm>
            <a:off x="8253825" y="2181268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700" dirty="0">
                <a:solidFill>
                  <a:schemeClr val="bg1"/>
                </a:solidFill>
              </a:rPr>
              <a:t>Buyers (and Agents) have been trained to expect to offer over asking and for short DOM  </a:t>
            </a:r>
          </a:p>
          <a:p>
            <a:pPr marL="0" indent="0" algn="r">
              <a:buNone/>
            </a:pPr>
            <a:endParaRPr lang="en-US" sz="1700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en-US" sz="1700" dirty="0">
                <a:solidFill>
                  <a:schemeClr val="bg1"/>
                </a:solidFill>
              </a:rPr>
              <a:t>Set expectations around DOM</a:t>
            </a:r>
          </a:p>
          <a:p>
            <a:pPr marL="0" indent="0" algn="r">
              <a:buNone/>
            </a:pPr>
            <a:r>
              <a:rPr lang="en-US" sz="1700" dirty="0">
                <a:solidFill>
                  <a:schemeClr val="bg1"/>
                </a:solidFill>
              </a:rPr>
              <a:t>Competition – what is listed? </a:t>
            </a:r>
          </a:p>
          <a:p>
            <a:pPr marL="0" indent="0" algn="r">
              <a:buNone/>
            </a:pPr>
            <a:r>
              <a:rPr lang="en-US" sz="1700" dirty="0">
                <a:solidFill>
                  <a:schemeClr val="bg1"/>
                </a:solidFill>
              </a:rPr>
              <a:t>Rates</a:t>
            </a:r>
          </a:p>
          <a:p>
            <a:pPr marL="0" indent="0" algn="r">
              <a:buNone/>
            </a:pPr>
            <a:r>
              <a:rPr lang="en-US" sz="1700" dirty="0">
                <a:solidFill>
                  <a:schemeClr val="bg1"/>
                </a:solidFill>
              </a:rPr>
              <a:t>Multiple offers are still happening</a:t>
            </a:r>
          </a:p>
          <a:p>
            <a:pPr marL="0" indent="0" algn="r">
              <a:buNone/>
            </a:pPr>
            <a:r>
              <a:rPr lang="en-US" sz="1700" dirty="0">
                <a:solidFill>
                  <a:schemeClr val="bg1"/>
                </a:solidFill>
              </a:rPr>
              <a:t>Keep your eye on the trends!</a:t>
            </a:r>
          </a:p>
          <a:p>
            <a:endParaRPr lang="en-US" sz="1700" dirty="0">
              <a:solidFill>
                <a:schemeClr val="bg1"/>
              </a:solidFill>
            </a:endParaRPr>
          </a:p>
        </p:txBody>
      </p:sp>
      <p:pic>
        <p:nvPicPr>
          <p:cNvPr id="12" name="Picture 11" descr="Shape, logo, circle&#10;&#10;Description automatically generated">
            <a:extLst>
              <a:ext uri="{FF2B5EF4-FFF2-40B4-BE49-F238E27FC236}">
                <a16:creationId xmlns:a16="http://schemas.microsoft.com/office/drawing/2014/main" id="{2113B148-2A00-49E4-A4C7-376B0474C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02" y="0"/>
            <a:ext cx="992849" cy="100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89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DE7C192D-7ACD-3AE1-8F9D-AF184434F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CAB110-6949-4612-BDA7-4755E2B62341}"/>
              </a:ext>
            </a:extLst>
          </p:cNvPr>
          <p:cNvSpPr txBox="1"/>
          <p:nvPr/>
        </p:nvSpPr>
        <p:spPr>
          <a:xfrm>
            <a:off x="1512920" y="3002514"/>
            <a:ext cx="458308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Resources will be posted on the listing blitz tile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PowerPoint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DS Murphy adjustment cheat sheet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CMA spreadsheet template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Appraisal Value vs. Market Value slide for you to customize and use in Moxi</a:t>
            </a:r>
          </a:p>
          <a:p>
            <a:endParaRPr lang="en-US" dirty="0"/>
          </a:p>
          <a:p>
            <a:r>
              <a:rPr lang="en-US" sz="3200" dirty="0"/>
              <a:t>Video Recording will be posted on Rev</a:t>
            </a:r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F1100CB6-4C8D-4208-82A4-7FD8ED385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2332" y="3002514"/>
            <a:ext cx="2209800" cy="2209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259CE0-9C26-49D2-A015-273A2FE3A706}"/>
              </a:ext>
            </a:extLst>
          </p:cNvPr>
          <p:cNvSpPr txBox="1"/>
          <p:nvPr/>
        </p:nvSpPr>
        <p:spPr>
          <a:xfrm>
            <a:off x="4411824" y="2079184"/>
            <a:ext cx="33683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Thank you!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A4ABF6-D235-4854-B75F-73E6871BC9C9}"/>
              </a:ext>
            </a:extLst>
          </p:cNvPr>
          <p:cNvSpPr txBox="1"/>
          <p:nvPr/>
        </p:nvSpPr>
        <p:spPr>
          <a:xfrm>
            <a:off x="6772598" y="5310838"/>
            <a:ext cx="5049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Scan</a:t>
            </a:r>
            <a:r>
              <a:rPr lang="en-US" dirty="0"/>
              <a:t> for Lindsey’s contact info if you have questions</a:t>
            </a:r>
          </a:p>
          <a:p>
            <a:pPr algn="ctr"/>
            <a:r>
              <a:rPr lang="en-US" dirty="0"/>
              <a:t>Or </a:t>
            </a:r>
            <a:r>
              <a:rPr lang="en-US" b="1" dirty="0"/>
              <a:t>Text</a:t>
            </a:r>
            <a:r>
              <a:rPr lang="en-US" dirty="0"/>
              <a:t> “Lindsey” to 88500</a:t>
            </a:r>
          </a:p>
        </p:txBody>
      </p:sp>
    </p:spTree>
    <p:extLst>
      <p:ext uri="{BB962C8B-B14F-4D97-AF65-F5344CB8AC3E}">
        <p14:creationId xmlns:p14="http://schemas.microsoft.com/office/powerpoint/2010/main" val="1740681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ACEACC-85DF-4F09-8360-3BEE048DA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Agenda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E08EA-80DC-4EAE-A9F6-0780EB6C1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When to do a CMA</a:t>
            </a:r>
          </a:p>
          <a:p>
            <a:r>
              <a:rPr lang="en-US" sz="2200" dirty="0"/>
              <a:t>Appraisal Value vs. Market Value</a:t>
            </a:r>
          </a:p>
          <a:p>
            <a:r>
              <a:rPr lang="en-US" sz="2200" dirty="0"/>
              <a:t>Study the Market </a:t>
            </a:r>
          </a:p>
          <a:p>
            <a:r>
              <a:rPr lang="en-US" sz="2200" dirty="0"/>
              <a:t>Automated Valuations</a:t>
            </a:r>
          </a:p>
          <a:p>
            <a:r>
              <a:rPr lang="en-US" sz="2200" dirty="0"/>
              <a:t>CMA Process</a:t>
            </a:r>
          </a:p>
          <a:p>
            <a:r>
              <a:rPr lang="en-US" sz="2200" dirty="0"/>
              <a:t>Present the Data to the Client</a:t>
            </a:r>
          </a:p>
          <a:p>
            <a:r>
              <a:rPr lang="en-US" sz="2200" dirty="0"/>
              <a:t>Pricing Strategy Tips in Today’s Market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DE7C192D-7ACD-3AE1-8F9D-AF184434F6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27" r="2245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E41140-4E61-4995-9957-AD3465583C07}"/>
              </a:ext>
            </a:extLst>
          </p:cNvPr>
          <p:cNvSpPr txBox="1"/>
          <p:nvPr/>
        </p:nvSpPr>
        <p:spPr>
          <a:xfrm>
            <a:off x="6532051" y="2608874"/>
            <a:ext cx="5019869" cy="2062103"/>
          </a:xfrm>
          <a:custGeom>
            <a:avLst/>
            <a:gdLst>
              <a:gd name="connsiteX0" fmla="*/ 0 w 5019869"/>
              <a:gd name="connsiteY0" fmla="*/ 0 h 2062103"/>
              <a:gd name="connsiteX1" fmla="*/ 527086 w 5019869"/>
              <a:gd name="connsiteY1" fmla="*/ 0 h 2062103"/>
              <a:gd name="connsiteX2" fmla="*/ 1003974 w 5019869"/>
              <a:gd name="connsiteY2" fmla="*/ 0 h 2062103"/>
              <a:gd name="connsiteX3" fmla="*/ 1681656 w 5019869"/>
              <a:gd name="connsiteY3" fmla="*/ 0 h 2062103"/>
              <a:gd name="connsiteX4" fmla="*/ 2309140 w 5019869"/>
              <a:gd name="connsiteY4" fmla="*/ 0 h 2062103"/>
              <a:gd name="connsiteX5" fmla="*/ 2936623 w 5019869"/>
              <a:gd name="connsiteY5" fmla="*/ 0 h 2062103"/>
              <a:gd name="connsiteX6" fmla="*/ 3513908 w 5019869"/>
              <a:gd name="connsiteY6" fmla="*/ 0 h 2062103"/>
              <a:gd name="connsiteX7" fmla="*/ 4141392 w 5019869"/>
              <a:gd name="connsiteY7" fmla="*/ 0 h 2062103"/>
              <a:gd name="connsiteX8" fmla="*/ 5019869 w 5019869"/>
              <a:gd name="connsiteY8" fmla="*/ 0 h 2062103"/>
              <a:gd name="connsiteX9" fmla="*/ 5019869 w 5019869"/>
              <a:gd name="connsiteY9" fmla="*/ 687368 h 2062103"/>
              <a:gd name="connsiteX10" fmla="*/ 5019869 w 5019869"/>
              <a:gd name="connsiteY10" fmla="*/ 1395356 h 2062103"/>
              <a:gd name="connsiteX11" fmla="*/ 5019869 w 5019869"/>
              <a:gd name="connsiteY11" fmla="*/ 2062103 h 2062103"/>
              <a:gd name="connsiteX12" fmla="*/ 4542981 w 5019869"/>
              <a:gd name="connsiteY12" fmla="*/ 2062103 h 2062103"/>
              <a:gd name="connsiteX13" fmla="*/ 3915498 w 5019869"/>
              <a:gd name="connsiteY13" fmla="*/ 2062103 h 2062103"/>
              <a:gd name="connsiteX14" fmla="*/ 3388412 w 5019869"/>
              <a:gd name="connsiteY14" fmla="*/ 2062103 h 2062103"/>
              <a:gd name="connsiteX15" fmla="*/ 2660531 w 5019869"/>
              <a:gd name="connsiteY15" fmla="*/ 2062103 h 2062103"/>
              <a:gd name="connsiteX16" fmla="*/ 1982848 w 5019869"/>
              <a:gd name="connsiteY16" fmla="*/ 2062103 h 2062103"/>
              <a:gd name="connsiteX17" fmla="*/ 1305166 w 5019869"/>
              <a:gd name="connsiteY17" fmla="*/ 2062103 h 2062103"/>
              <a:gd name="connsiteX18" fmla="*/ 828278 w 5019869"/>
              <a:gd name="connsiteY18" fmla="*/ 2062103 h 2062103"/>
              <a:gd name="connsiteX19" fmla="*/ 0 w 5019869"/>
              <a:gd name="connsiteY19" fmla="*/ 2062103 h 2062103"/>
              <a:gd name="connsiteX20" fmla="*/ 0 w 5019869"/>
              <a:gd name="connsiteY20" fmla="*/ 1436598 h 2062103"/>
              <a:gd name="connsiteX21" fmla="*/ 0 w 5019869"/>
              <a:gd name="connsiteY21" fmla="*/ 728610 h 2062103"/>
              <a:gd name="connsiteX22" fmla="*/ 0 w 5019869"/>
              <a:gd name="connsiteY22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019869" h="2062103" extrusionOk="0">
                <a:moveTo>
                  <a:pt x="0" y="0"/>
                </a:moveTo>
                <a:cubicBezTo>
                  <a:pt x="190051" y="-18648"/>
                  <a:pt x="410019" y="5689"/>
                  <a:pt x="527086" y="0"/>
                </a:cubicBezTo>
                <a:cubicBezTo>
                  <a:pt x="644153" y="-5689"/>
                  <a:pt x="767169" y="19261"/>
                  <a:pt x="1003974" y="0"/>
                </a:cubicBezTo>
                <a:cubicBezTo>
                  <a:pt x="1240779" y="-19261"/>
                  <a:pt x="1412707" y="28512"/>
                  <a:pt x="1681656" y="0"/>
                </a:cubicBezTo>
                <a:cubicBezTo>
                  <a:pt x="1950605" y="-28512"/>
                  <a:pt x="2167787" y="4697"/>
                  <a:pt x="2309140" y="0"/>
                </a:cubicBezTo>
                <a:cubicBezTo>
                  <a:pt x="2450493" y="-4697"/>
                  <a:pt x="2670624" y="9251"/>
                  <a:pt x="2936623" y="0"/>
                </a:cubicBezTo>
                <a:cubicBezTo>
                  <a:pt x="3202622" y="-9251"/>
                  <a:pt x="3321730" y="-23898"/>
                  <a:pt x="3513908" y="0"/>
                </a:cubicBezTo>
                <a:cubicBezTo>
                  <a:pt x="3706087" y="23898"/>
                  <a:pt x="3848734" y="16932"/>
                  <a:pt x="4141392" y="0"/>
                </a:cubicBezTo>
                <a:cubicBezTo>
                  <a:pt x="4434050" y="-16932"/>
                  <a:pt x="4731418" y="-6769"/>
                  <a:pt x="5019869" y="0"/>
                </a:cubicBezTo>
                <a:cubicBezTo>
                  <a:pt x="5027759" y="292586"/>
                  <a:pt x="5003654" y="367772"/>
                  <a:pt x="5019869" y="687368"/>
                </a:cubicBezTo>
                <a:cubicBezTo>
                  <a:pt x="5036084" y="1006964"/>
                  <a:pt x="5029072" y="1073006"/>
                  <a:pt x="5019869" y="1395356"/>
                </a:cubicBezTo>
                <a:cubicBezTo>
                  <a:pt x="5010666" y="1717706"/>
                  <a:pt x="5008083" y="1899857"/>
                  <a:pt x="5019869" y="2062103"/>
                </a:cubicBezTo>
                <a:cubicBezTo>
                  <a:pt x="4860890" y="2079892"/>
                  <a:pt x="4708390" y="2077087"/>
                  <a:pt x="4542981" y="2062103"/>
                </a:cubicBezTo>
                <a:cubicBezTo>
                  <a:pt x="4377572" y="2047119"/>
                  <a:pt x="4161304" y="2050685"/>
                  <a:pt x="3915498" y="2062103"/>
                </a:cubicBezTo>
                <a:cubicBezTo>
                  <a:pt x="3669692" y="2073521"/>
                  <a:pt x="3564949" y="2042255"/>
                  <a:pt x="3388412" y="2062103"/>
                </a:cubicBezTo>
                <a:cubicBezTo>
                  <a:pt x="3211875" y="2081951"/>
                  <a:pt x="3006306" y="2051945"/>
                  <a:pt x="2660531" y="2062103"/>
                </a:cubicBezTo>
                <a:cubicBezTo>
                  <a:pt x="2314756" y="2072261"/>
                  <a:pt x="2215984" y="2038104"/>
                  <a:pt x="1982848" y="2062103"/>
                </a:cubicBezTo>
                <a:cubicBezTo>
                  <a:pt x="1749712" y="2086102"/>
                  <a:pt x="1574907" y="2051906"/>
                  <a:pt x="1305166" y="2062103"/>
                </a:cubicBezTo>
                <a:cubicBezTo>
                  <a:pt x="1035425" y="2072300"/>
                  <a:pt x="973830" y="2075885"/>
                  <a:pt x="828278" y="2062103"/>
                </a:cubicBezTo>
                <a:cubicBezTo>
                  <a:pt x="682726" y="2048321"/>
                  <a:pt x="341875" y="2097984"/>
                  <a:pt x="0" y="2062103"/>
                </a:cubicBezTo>
                <a:cubicBezTo>
                  <a:pt x="25300" y="1875124"/>
                  <a:pt x="-26105" y="1715394"/>
                  <a:pt x="0" y="1436598"/>
                </a:cubicBezTo>
                <a:cubicBezTo>
                  <a:pt x="26105" y="1157802"/>
                  <a:pt x="1074" y="1064055"/>
                  <a:pt x="0" y="728610"/>
                </a:cubicBezTo>
                <a:cubicBezTo>
                  <a:pt x="-1074" y="393165"/>
                  <a:pt x="2348" y="360624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23981804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latin typeface="Papyrus" panose="03070502060502030205" pitchFamily="66" charset="0"/>
              </a:rPr>
              <a:t>The most valuable service an Agent can provide their client is an accurate valuation</a:t>
            </a:r>
          </a:p>
        </p:txBody>
      </p:sp>
    </p:spTree>
    <p:extLst>
      <p:ext uri="{BB962C8B-B14F-4D97-AF65-F5344CB8AC3E}">
        <p14:creationId xmlns:p14="http://schemas.microsoft.com/office/powerpoint/2010/main" val="68960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Content Placeholder 6" descr="Ladder in big empty room">
            <a:extLst>
              <a:ext uri="{FF2B5EF4-FFF2-40B4-BE49-F238E27FC236}">
                <a16:creationId xmlns:a16="http://schemas.microsoft.com/office/drawing/2014/main" id="{B1A16112-46D3-459B-9873-FD773EEF65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9764" b="-1"/>
          <a:stretch/>
        </p:blipFill>
        <p:spPr>
          <a:xfrm>
            <a:off x="1460597" y="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B05F6067-EC3F-474E-AA02-97EB90DB8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237" y="136525"/>
            <a:ext cx="6867525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When to do a Comparative Market Analysis (CMA)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439D386-B4EC-4BEF-A866-211AB7DBABA9}"/>
              </a:ext>
            </a:extLst>
          </p:cNvPr>
          <p:cNvSpPr txBox="1">
            <a:spLocks/>
          </p:cNvSpPr>
          <p:nvPr/>
        </p:nvSpPr>
        <p:spPr>
          <a:xfrm>
            <a:off x="6096000" y="1598613"/>
            <a:ext cx="3572360" cy="59935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srgbClr val="390D2F"/>
                </a:solidFill>
              </a:rPr>
              <a:t>Quick CMA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B7C5719-5606-4CB2-BAC3-A271B16E0E2B}"/>
              </a:ext>
            </a:extLst>
          </p:cNvPr>
          <p:cNvSpPr txBox="1">
            <a:spLocks/>
          </p:cNvSpPr>
          <p:nvPr/>
        </p:nvSpPr>
        <p:spPr>
          <a:xfrm>
            <a:off x="6096000" y="2197965"/>
            <a:ext cx="3572360" cy="368458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Real Estate Reviews</a:t>
            </a:r>
          </a:p>
          <a:p>
            <a:r>
              <a:rPr lang="en-US" dirty="0"/>
              <a:t>Buyer Presentations (Pre-Showing)</a:t>
            </a:r>
          </a:p>
          <a:p>
            <a:endParaRPr lang="en-U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ACA56DA-5565-4DFF-8A0D-2654E93D4639}"/>
              </a:ext>
            </a:extLst>
          </p:cNvPr>
          <p:cNvSpPr txBox="1">
            <a:spLocks/>
          </p:cNvSpPr>
          <p:nvPr/>
        </p:nvSpPr>
        <p:spPr>
          <a:xfrm>
            <a:off x="6095999" y="3704066"/>
            <a:ext cx="3572361" cy="823912"/>
          </a:xfrm>
          <a:prstGeom prst="rect">
            <a:avLst/>
          </a:prstGeom>
          <a:solidFill>
            <a:schemeClr val="bg1"/>
          </a:solidFill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srgbClr val="390D2F"/>
                </a:solidFill>
              </a:rPr>
              <a:t>In-Depth CMA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B7BD9780-B80E-47D2-820A-E418B9AD95E4}"/>
              </a:ext>
            </a:extLst>
          </p:cNvPr>
          <p:cNvSpPr txBox="1">
            <a:spLocks/>
          </p:cNvSpPr>
          <p:nvPr/>
        </p:nvSpPr>
        <p:spPr>
          <a:xfrm>
            <a:off x="6096000" y="4527988"/>
            <a:ext cx="3572360" cy="115504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Listing Presentation</a:t>
            </a:r>
          </a:p>
          <a:p>
            <a:r>
              <a:rPr lang="en-US" dirty="0"/>
              <a:t>Before Writing a Buyer Offer</a:t>
            </a:r>
          </a:p>
        </p:txBody>
      </p:sp>
      <p:pic>
        <p:nvPicPr>
          <p:cNvPr id="22" name="Picture 21" descr="Shape, logo, circle&#10;&#10;Description automatically generated">
            <a:extLst>
              <a:ext uri="{FF2B5EF4-FFF2-40B4-BE49-F238E27FC236}">
                <a16:creationId xmlns:a16="http://schemas.microsoft.com/office/drawing/2014/main" id="{07CDDEE4-ED98-4953-86DD-04A204152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" y="5449888"/>
            <a:ext cx="1298876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haking hands after meeting in a cafe">
            <a:extLst>
              <a:ext uri="{FF2B5EF4-FFF2-40B4-BE49-F238E27FC236}">
                <a16:creationId xmlns:a16="http://schemas.microsoft.com/office/drawing/2014/main" id="{E2BFBC68-31A6-48E7-847B-B38E6D841FD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512768" y="1858640"/>
            <a:ext cx="5240694" cy="3498448"/>
          </a:xfr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person, person, standing&#10;&#10;Description automatically generated">
            <a:extLst>
              <a:ext uri="{FF2B5EF4-FFF2-40B4-BE49-F238E27FC236}">
                <a16:creationId xmlns:a16="http://schemas.microsoft.com/office/drawing/2014/main" id="{2674336E-3E3F-4070-8ADC-58D3C0A0E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34" y="0"/>
            <a:ext cx="4568348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F3D8B5A2-564B-4625-A816-6BDC976C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9528" y="381993"/>
            <a:ext cx="7995438" cy="1325563"/>
          </a:xfrm>
        </p:spPr>
        <p:txBody>
          <a:bodyPr/>
          <a:lstStyle/>
          <a:p>
            <a:r>
              <a:rPr lang="en-US" dirty="0"/>
              <a:t>Appraisal Value  vs.  Market Value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10D4BE-88EC-4488-9EE5-4BF36C87B36D}"/>
              </a:ext>
            </a:extLst>
          </p:cNvPr>
          <p:cNvSpPr txBox="1"/>
          <p:nvPr/>
        </p:nvSpPr>
        <p:spPr>
          <a:xfrm>
            <a:off x="3539411" y="4105470"/>
            <a:ext cx="25565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  <a:r>
              <a:rPr lang="en-US" sz="2400" baseline="30000" dirty="0"/>
              <a:t>rd</a:t>
            </a:r>
            <a:r>
              <a:rPr lang="en-US" sz="2400" dirty="0"/>
              <a:t> Party Appraiser</a:t>
            </a:r>
          </a:p>
          <a:p>
            <a:r>
              <a:rPr lang="en-US" i="1" dirty="0"/>
              <a:t>Based on closed sales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554A98-FAF4-437C-83A1-9B93118137F0}"/>
              </a:ext>
            </a:extLst>
          </p:cNvPr>
          <p:cNvSpPr txBox="1"/>
          <p:nvPr/>
        </p:nvSpPr>
        <p:spPr>
          <a:xfrm>
            <a:off x="6356616" y="5508172"/>
            <a:ext cx="55529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Negotiated Price Between Buyer and Seller</a:t>
            </a:r>
          </a:p>
          <a:p>
            <a:r>
              <a:rPr lang="en-US" i="1" dirty="0"/>
              <a:t>Based on current market conditions</a:t>
            </a:r>
          </a:p>
        </p:txBody>
      </p:sp>
      <p:pic>
        <p:nvPicPr>
          <p:cNvPr id="14" name="Picture 13" descr="Shape, logo, circle&#10;&#10;Description automatically generated">
            <a:extLst>
              <a:ext uri="{FF2B5EF4-FFF2-40B4-BE49-F238E27FC236}">
                <a16:creationId xmlns:a16="http://schemas.microsoft.com/office/drawing/2014/main" id="{FDC898DA-1D01-49DC-859B-E9D7F639E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84" y="221620"/>
            <a:ext cx="1309858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91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04E1C87-7B3A-49F9-843A-95363FBB3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Be a Student of the Market </a:t>
            </a:r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0EE52F23-EAD2-AA26-E950-9947457BD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Monthly Market Trend Videos</a:t>
            </a:r>
          </a:p>
          <a:p>
            <a:r>
              <a:rPr lang="en-US" sz="2200" dirty="0"/>
              <a:t>TrendGraphix, InfoSparks, etc.</a:t>
            </a:r>
          </a:p>
          <a:p>
            <a:r>
              <a:rPr lang="en-US" sz="2200" dirty="0"/>
              <a:t>Monthly Market Stats Sent by Local Boards</a:t>
            </a:r>
          </a:p>
          <a:p>
            <a:r>
              <a:rPr lang="en-US" sz="2200" dirty="0"/>
              <a:t>Inman, and Other Real Estate News Outlets</a:t>
            </a:r>
          </a:p>
          <a:p>
            <a:r>
              <a:rPr lang="en-US" sz="2200" dirty="0"/>
              <a:t>Your Broker &amp; Each Other! </a:t>
            </a:r>
          </a:p>
        </p:txBody>
      </p:sp>
      <p:pic>
        <p:nvPicPr>
          <p:cNvPr id="8" name="Content Placeholder 7" descr="Woman looking at laptop">
            <a:extLst>
              <a:ext uri="{FF2B5EF4-FFF2-40B4-BE49-F238E27FC236}">
                <a16:creationId xmlns:a16="http://schemas.microsoft.com/office/drawing/2014/main" id="{B959B9A4-D4C3-435F-8FFA-97B4559693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96" r="887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B4251C-4CDC-4B7A-BF92-7BD10AFE9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867" y="325369"/>
            <a:ext cx="2213453" cy="299512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8789EF-D792-41EC-966C-74C4AD113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47" y="5706625"/>
            <a:ext cx="959015" cy="97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45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0A05691-F36F-44DD-904C-144D68CAF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B7C671-EA16-4ED3-8E17-0AE48BD2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5827" y="978408"/>
            <a:ext cx="4437509" cy="11064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300" dirty="0"/>
              <a:t>Don’t Shy Away From the Automated Valuators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2FDAD7-0757-4DCE-84B6-023492502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95" y="1229827"/>
            <a:ext cx="5475305" cy="354525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A9CF0DD-5937-4172-BD2C-9579BD31D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72846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B62139-A271-46B6-B3A8-E710779EA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25827" y="2359152"/>
            <a:ext cx="4437509" cy="342900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900" dirty="0"/>
              <a:t>Percy AI (Buyside)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900" dirty="0"/>
              <a:t>Collateral Analytics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900" dirty="0"/>
              <a:t>Zillow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900" dirty="0"/>
              <a:t>Redfin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900" dirty="0"/>
              <a:t>RealAVM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981B84-3B04-44FB-B75E-5B38B1A89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405" y="978408"/>
            <a:ext cx="992057" cy="1345060"/>
          </a:xfrm>
          <a:prstGeom prst="rect">
            <a:avLst/>
          </a:prstGeom>
          <a:ln w="19050">
            <a:solidFill>
              <a:srgbClr val="390D2F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DA5A751-B3A4-414B-827E-0AAB81D3B640}"/>
              </a:ext>
            </a:extLst>
          </p:cNvPr>
          <p:cNvSpPr/>
          <p:nvPr/>
        </p:nvSpPr>
        <p:spPr>
          <a:xfrm>
            <a:off x="0" y="6081204"/>
            <a:ext cx="12192000" cy="77679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B718238-3E12-4C95-B274-EC2DA1848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1225" y="6096000"/>
            <a:ext cx="782955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37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82753DCA-4F9A-4867-A557-B34AF5155C91}"/>
              </a:ext>
            </a:extLst>
          </p:cNvPr>
          <p:cNvSpPr/>
          <p:nvPr/>
        </p:nvSpPr>
        <p:spPr>
          <a:xfrm>
            <a:off x="6096000" y="3568823"/>
            <a:ext cx="1091955" cy="224034"/>
          </a:xfrm>
          <a:prstGeom prst="ellipse">
            <a:avLst/>
          </a:prstGeom>
          <a:ln w="19050">
            <a:solidFill>
              <a:srgbClr val="390D2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2EAB4DB-B340-9B96-4A76-1796DB9B8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F0815F-30DC-432C-AD58-9C61FB7E8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CMA Process: Quick CMA (FMLS/GAMLS)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EF31000-84A8-43E6-84B0-6D78FC0F62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1843" y="1373828"/>
            <a:ext cx="6496788" cy="3032259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07BCC9-B20D-447C-A2C9-8D79A6370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473" y="4089227"/>
            <a:ext cx="4385978" cy="2032852"/>
          </a:xfrm>
          <a:prstGeom prst="rect">
            <a:avLst/>
          </a:prstGeom>
        </p:spPr>
      </p:pic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6487DC73-3975-448B-8314-FC0F0E830C4A}"/>
              </a:ext>
            </a:extLst>
          </p:cNvPr>
          <p:cNvSpPr/>
          <p:nvPr/>
        </p:nvSpPr>
        <p:spPr>
          <a:xfrm rot="10800000">
            <a:off x="6945639" y="3278329"/>
            <a:ext cx="484632" cy="484632"/>
          </a:xfrm>
          <a:prstGeom prst="chevron">
            <a:avLst/>
          </a:prstGeom>
          <a:solidFill>
            <a:srgbClr val="390D2F"/>
          </a:solidFill>
          <a:ln>
            <a:solidFill>
              <a:srgbClr val="390D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90D2F"/>
              </a:solidFill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ECF0B187-8D1F-456B-ACBF-F00BEF9DBF29}"/>
              </a:ext>
            </a:extLst>
          </p:cNvPr>
          <p:cNvSpPr/>
          <p:nvPr/>
        </p:nvSpPr>
        <p:spPr>
          <a:xfrm>
            <a:off x="5584158" y="3278329"/>
            <a:ext cx="484632" cy="484632"/>
          </a:xfrm>
          <a:prstGeom prst="chevron">
            <a:avLst/>
          </a:prstGeom>
          <a:solidFill>
            <a:srgbClr val="390D2F"/>
          </a:solidFill>
          <a:ln>
            <a:solidFill>
              <a:srgbClr val="390D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90D2F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05F574D-6317-4B7A-99C9-BE6843F7D6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593239">
            <a:off x="9454359" y="4585860"/>
            <a:ext cx="518205" cy="4938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1980924-34C1-4377-84C0-8C721667D8BC}"/>
              </a:ext>
            </a:extLst>
          </p:cNvPr>
          <p:cNvSpPr txBox="1"/>
          <p:nvPr/>
        </p:nvSpPr>
        <p:spPr>
          <a:xfrm>
            <a:off x="838200" y="4459764"/>
            <a:ext cx="176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FMLS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0E4821-BADF-4618-BB4F-2A8B1549C22B}"/>
              </a:ext>
            </a:extLst>
          </p:cNvPr>
          <p:cNvSpPr txBox="1"/>
          <p:nvPr/>
        </p:nvSpPr>
        <p:spPr>
          <a:xfrm>
            <a:off x="10724913" y="3680840"/>
            <a:ext cx="1257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GAMLS</a:t>
            </a:r>
          </a:p>
        </p:txBody>
      </p:sp>
    </p:spTree>
    <p:extLst>
      <p:ext uri="{BB962C8B-B14F-4D97-AF65-F5344CB8AC3E}">
        <p14:creationId xmlns:p14="http://schemas.microsoft.com/office/powerpoint/2010/main" val="3899382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2EAB4DB-B340-9B96-4A76-1796DB9B8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4843DD-211B-486B-A0B9-4425382C1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CMA Process: In-Depth CMA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1F6D-F9BA-497E-A283-8F32925C1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Pull comps like you are a buyer</a:t>
            </a:r>
          </a:p>
          <a:p>
            <a:r>
              <a:rPr lang="en-US" dirty="0"/>
              <a:t>Make adjustments like you are an appraiser</a:t>
            </a:r>
          </a:p>
          <a:p>
            <a:r>
              <a:rPr lang="en-US" dirty="0"/>
              <a:t>Do the math (excel, paper, or any CMA tool)</a:t>
            </a:r>
          </a:p>
          <a:p>
            <a:r>
              <a:rPr lang="en-US" dirty="0"/>
              <a:t>Calculate estimated </a:t>
            </a:r>
            <a:r>
              <a:rPr lang="en-US" b="1" dirty="0"/>
              <a:t>APPRAISAL VALUE </a:t>
            </a:r>
            <a:r>
              <a:rPr lang="en-US" dirty="0"/>
              <a:t>(not market value)</a:t>
            </a:r>
          </a:p>
          <a:p>
            <a:r>
              <a:rPr lang="en-US" dirty="0"/>
              <a:t>Present information to the client (Moxi)</a:t>
            </a:r>
          </a:p>
          <a:p>
            <a:r>
              <a:rPr lang="en-US" dirty="0"/>
              <a:t>Discuss pricing strategy that works for the client</a:t>
            </a:r>
          </a:p>
          <a:p>
            <a:r>
              <a:rPr lang="en-US" dirty="0"/>
              <a:t>Keep the CMA research that you do as back up for the appraisal</a:t>
            </a:r>
          </a:p>
        </p:txBody>
      </p:sp>
    </p:spTree>
    <p:extLst>
      <p:ext uri="{BB962C8B-B14F-4D97-AF65-F5344CB8AC3E}">
        <p14:creationId xmlns:p14="http://schemas.microsoft.com/office/powerpoint/2010/main" val="1454725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Sneakers in a range of sizes">
            <a:extLst>
              <a:ext uri="{FF2B5EF4-FFF2-40B4-BE49-F238E27FC236}">
                <a16:creationId xmlns:a16="http://schemas.microsoft.com/office/drawing/2014/main" id="{C262F9B3-5B93-4BFE-9D0D-D095A9A38F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94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9A2D34-61AA-453C-A55E-132189D60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dirty="0"/>
              <a:t>Who is the Target Buyer?</a:t>
            </a:r>
            <a:br>
              <a:rPr lang="en-US" sz="4000" dirty="0"/>
            </a:br>
            <a:r>
              <a:rPr lang="en-US" sz="2700" i="1" dirty="0"/>
              <a:t>Put yourself in their shoes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D8D8B5-4B64-4149-A0F1-AD0449E59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algn="r">
              <a:buFont typeface="Wingdings" panose="05000000000000000000" pitchFamily="2" charset="2"/>
              <a:buChar char="ü"/>
            </a:pPr>
            <a:r>
              <a:rPr lang="en-US" sz="2000" dirty="0"/>
              <a:t>What is their stage of life? </a:t>
            </a:r>
          </a:p>
          <a:p>
            <a:pPr algn="r">
              <a:buFont typeface="Wingdings" panose="05000000000000000000" pitchFamily="2" charset="2"/>
              <a:buChar char="ü"/>
            </a:pPr>
            <a:r>
              <a:rPr lang="en-US" sz="2000" dirty="0"/>
              <a:t>What do they need/want in a home?</a:t>
            </a:r>
          </a:p>
          <a:p>
            <a:pPr algn="r">
              <a:buFont typeface="Wingdings" panose="05000000000000000000" pitchFamily="2" charset="2"/>
              <a:buChar char="ü"/>
            </a:pPr>
            <a:r>
              <a:rPr lang="en-US" sz="2000" dirty="0"/>
              <a:t>Do they have the money, time or desire to renovate? </a:t>
            </a:r>
          </a:p>
          <a:p>
            <a:pPr algn="r">
              <a:buFont typeface="Wingdings" panose="05000000000000000000" pitchFamily="2" charset="2"/>
              <a:buChar char="ü"/>
            </a:pPr>
            <a:r>
              <a:rPr lang="en-US" sz="2000" dirty="0"/>
              <a:t>What does the competition look like at this price point? </a:t>
            </a:r>
          </a:p>
          <a:p>
            <a:pPr algn="r">
              <a:buFont typeface="Wingdings" panose="05000000000000000000" pitchFamily="2" charset="2"/>
              <a:buChar char="ü"/>
            </a:pPr>
            <a:r>
              <a:rPr lang="en-US" sz="2000" dirty="0"/>
              <a:t>Schools, subdivision</a:t>
            </a:r>
          </a:p>
          <a:p>
            <a:pPr algn="r">
              <a:buFont typeface="Wingdings" panose="05000000000000000000" pitchFamily="2" charset="2"/>
              <a:buChar char="ü"/>
            </a:pPr>
            <a:r>
              <a:rPr lang="en-US" sz="2000" dirty="0"/>
              <a:t>Commute vs. WFH, etc.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8C22D6-5C01-46C3-8431-3819EE363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9782" y="5983200"/>
            <a:ext cx="786452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286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2744</TotalTime>
  <Words>584</Words>
  <Application>Microsoft Office PowerPoint</Application>
  <PresentationFormat>Widescreen</PresentationFormat>
  <Paragraphs>93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Papyrus</vt:lpstr>
      <vt:lpstr>Tw Cen MT</vt:lpstr>
      <vt:lpstr>Wingdings</vt:lpstr>
      <vt:lpstr>Office Theme</vt:lpstr>
      <vt:lpstr>PowerPoint Presentation</vt:lpstr>
      <vt:lpstr>Agenda</vt:lpstr>
      <vt:lpstr>When to do a Comparative Market Analysis (CMA)</vt:lpstr>
      <vt:lpstr>Appraisal Value  vs.  Market Value</vt:lpstr>
      <vt:lpstr>Be a Student of the Market </vt:lpstr>
      <vt:lpstr>Don’t Shy Away From the Automated Valuators </vt:lpstr>
      <vt:lpstr>CMA Process: Quick CMA (FMLS/GAMLS)</vt:lpstr>
      <vt:lpstr>CMA Process: In-Depth CMA</vt:lpstr>
      <vt:lpstr>Who is the Target Buyer? Put yourself in their shoes</vt:lpstr>
      <vt:lpstr>Make Adjustments Like You are an Appraiser</vt:lpstr>
      <vt:lpstr>Do the Math</vt:lpstr>
      <vt:lpstr>Present the Data to your Client</vt:lpstr>
      <vt:lpstr>The Pricing Discussion</vt:lpstr>
      <vt:lpstr>Pricing Strategies for Today’s Market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 Freewalt</dc:creator>
  <cp:lastModifiedBy>Lindsey Adams</cp:lastModifiedBy>
  <cp:revision>4</cp:revision>
  <cp:lastPrinted>2022-08-22T17:00:30Z</cp:lastPrinted>
  <dcterms:created xsi:type="dcterms:W3CDTF">2022-07-27T20:09:00Z</dcterms:created>
  <dcterms:modified xsi:type="dcterms:W3CDTF">2022-08-22T17:24:46Z</dcterms:modified>
</cp:coreProperties>
</file>