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3"/>
  </p:notesMasterIdLst>
  <p:sldIdLst>
    <p:sldId id="257" r:id="rId3"/>
    <p:sldId id="258" r:id="rId4"/>
    <p:sldId id="259" r:id="rId5"/>
    <p:sldId id="274" r:id="rId6"/>
    <p:sldId id="256" r:id="rId7"/>
    <p:sldId id="261" r:id="rId8"/>
    <p:sldId id="263" r:id="rId9"/>
    <p:sldId id="275" r:id="rId10"/>
    <p:sldId id="267" r:id="rId11"/>
    <p:sldId id="265" r:id="rId12"/>
    <p:sldId id="264" r:id="rId13"/>
    <p:sldId id="266" r:id="rId14"/>
    <p:sldId id="268" r:id="rId15"/>
    <p:sldId id="276" r:id="rId16"/>
    <p:sldId id="269" r:id="rId17"/>
    <p:sldId id="277" r:id="rId18"/>
    <p:sldId id="262" r:id="rId19"/>
    <p:sldId id="270" r:id="rId20"/>
    <p:sldId id="271" r:id="rId21"/>
    <p:sldId id="272" r:id="rId22"/>
    <p:sldId id="2142533088" r:id="rId23"/>
    <p:sldId id="2142533092" r:id="rId24"/>
    <p:sldId id="2142533089" r:id="rId25"/>
    <p:sldId id="2142533090" r:id="rId26"/>
    <p:sldId id="2142533093" r:id="rId27"/>
    <p:sldId id="2142533094" r:id="rId28"/>
    <p:sldId id="2142533096" r:id="rId29"/>
    <p:sldId id="2142533105" r:id="rId30"/>
    <p:sldId id="2142533099" r:id="rId31"/>
    <p:sldId id="2142533097" r:id="rId32"/>
    <p:sldId id="2142533098" r:id="rId33"/>
    <p:sldId id="2142533103" r:id="rId34"/>
    <p:sldId id="2142533104" r:id="rId35"/>
    <p:sldId id="2142533095" r:id="rId36"/>
    <p:sldId id="2142533100" r:id="rId37"/>
    <p:sldId id="2142533106" r:id="rId38"/>
    <p:sldId id="2142533107" r:id="rId39"/>
    <p:sldId id="2142533108" r:id="rId40"/>
    <p:sldId id="2142533109" r:id="rId41"/>
    <p:sldId id="2142533110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388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cott D. Thomson" initials="SDT" lastIdx="3" clrIdx="0">
    <p:extLst>
      <p:ext uri="{19B8F6BF-5375-455C-9EA6-DF929625EA0E}">
        <p15:presenceInfo xmlns:p15="http://schemas.microsoft.com/office/powerpoint/2012/main" userId="S-1-5-21-880543812-1657410183-313593124-6198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9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33" autoAdjust="0"/>
    <p:restoredTop sz="80468" autoAdjust="0"/>
  </p:normalViewPr>
  <p:slideViewPr>
    <p:cSldViewPr snapToGrid="0">
      <p:cViewPr varScale="1">
        <p:scale>
          <a:sx n="92" d="100"/>
          <a:sy n="92" d="100"/>
        </p:scale>
        <p:origin x="996" y="84"/>
      </p:cViewPr>
      <p:guideLst>
        <p:guide orient="horz" pos="2160"/>
        <p:guide pos="3840"/>
        <p:guide orient="horz" pos="388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54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6-22T12:48:29.974" idx="3">
    <p:pos x="10" y="10"/>
    <p:text>At the end lets have a Thank You slide</p:text>
    <p:extLst>
      <p:ext uri="{C676402C-5697-4E1C-873F-D02D1690AC5C}">
        <p15:threadingInfo xmlns:p15="http://schemas.microsoft.com/office/powerpoint/2012/main" timeZoneBias="240"/>
      </p:ext>
    </p:extLst>
  </p:cm>
</p:cmLst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22:23:45.564"/>
    </inkml:context>
    <inkml:brush xml:id="br0">
      <inkml:brushProperty name="width" value="0.2" units="cm"/>
      <inkml:brushProperty name="height" value="0.2" units="cm"/>
      <inkml:brushProperty name="color" value="#4472C4"/>
    </inkml:brush>
  </inkml:definitions>
  <inkml:trace contextRef="#ctx0" brushRef="#br0">38 1097 4585,'-35'122'5220,"35"-121"-5158,-1 0 1,1-1-1,0 1 0,0-1 1,-1 1-1,1 0 1,0-1-1,0 1 1,0 0-1,0-1 0,0 1 1,0 0-1,0-1 1,0 1-1,0 0 1,0-1-1,0 1 0,0 0 1,0-1-1,1 1 1,-1-1-1,0 1 1,1 0-63,-1-1 45,1 0 1,-1 0 0,1 0 0,-1 0-1,1 0 1,-1 0 0,1 0-1,-1 0 1,1 0 0,-1 0 0,1 0-1,-1 0 1,1 0 0,-1 0 0,1-1-1,-1 1 1,1 0 0,-1 0 0,1-1-1,-1 1 1,1-1-46,29-23 795,-28 22-778,223-214 2143,-92 84-656,88-63-1504,-130 125 255,3 5 1,2 4-1,3 4 1,2 5-1,3 4 1,1 4-1,2 5 1,2 5-1,11 3-255,243-38 758,5 21-436,-277 36-295,80-6 47,130 3-74,-102 22-2968,-172-5 1814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22:24:00.611"/>
    </inkml:context>
    <inkml:brush xml:id="br0">
      <inkml:brushProperty name="width" value="0.2" units="cm"/>
      <inkml:brushProperty name="height" value="0.2" units="cm"/>
      <inkml:brushProperty name="color" value="#4472C4"/>
    </inkml:brush>
  </inkml:definitions>
  <inkml:trace contextRef="#ctx0" brushRef="#br0">181 1 8162,'0'38'3356,"-12"23"-3580,6-38 643,-102 481 1535,94-436-1955,-3 13-790,-6 81 791,22-121-1064,6-10 431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22:24:00.944"/>
    </inkml:context>
    <inkml:brush xml:id="br0">
      <inkml:brushProperty name="width" value="0.2" units="cm"/>
      <inkml:brushProperty name="height" value="0.2" units="cm"/>
      <inkml:brushProperty name="color" value="#4472C4"/>
    </inkml:brush>
  </inkml:definitions>
  <inkml:trace contextRef="#ctx0" brushRef="#br0">252 0 9906,'2'45'3425,"-4"9"-2953,-6 0-440,-1 3 40,-5 2 24,-2 7 16,-2 2 0,-6 5-40,1 4-16,-2 4-32,0 0-16,5-7-8,-4-4-56,7-15-488,2-6-344,6-18-681,4-8 881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22:24:01.276"/>
    </inkml:context>
    <inkml:brush xml:id="br0">
      <inkml:brushProperty name="width" value="0.2" units="cm"/>
      <inkml:brushProperty name="height" value="0.2" units="cm"/>
      <inkml:brushProperty name="color" value="#4472C4"/>
    </inkml:brush>
  </inkml:definitions>
  <inkml:trace contextRef="#ctx0" brushRef="#br0">236 1 10290,'-10'16'3745,"-5"1"-2921,-8-4-784,-5-5-16,-5-7-8,-1-4-64,0-6-536,2-2-392,5-3 552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22:24:01.626"/>
    </inkml:context>
    <inkml:brush xml:id="br0">
      <inkml:brushProperty name="width" value="0.2" units="cm"/>
      <inkml:brushProperty name="height" value="0.2" units="cm"/>
      <inkml:brushProperty name="color" value="#4472C4"/>
    </inkml:brush>
  </inkml:definitions>
  <inkml:trace contextRef="#ctx0" brushRef="#br0">181 216 9242,'5'1'513,"1"-1"0,-1 0 1,1 0-1,0 0 0,-1-1 0,6 0-513,-7-1 18,0 1 0,0 0-1,-1-1 1,1 0 0,0 0-1,-1 0 1,0 0 0,1 0 0,-1-1-1,0 0 1,0 0 0,0 1-1,0-2 1,-1 1 0,1 0-1,-1 0 1,0-1 0,0 1 0,0-1-1,-1 0 1,1 0 0,0-3-18,1-2-1,0 0 1,-1 0-1,0 0 0,0 0 1,-1 0-1,0 0 1,-1 0-1,0-4 1,0 11-11,0-1 0,0 1 0,0-1 0,-1 0-1,1 1 1,-1-1 0,0 1 0,1-1 0,-1 1 0,0-1 0,-1 1 0,1 0-1,0-1 1,-1 1 0,1 0 0,-1 0 0,1 0 0,-1 0 0,0 0 0,0 0 0,0 1-1,0-1 1,0 1 0,-1-1 0,1 1 0,0 0 0,-1 0 0,1 0 0,-1 0-1,1 0 1,-2 0 11,-4 0-10,-1 1 0,0-1 1,1 1-1,-1 1 0,1 0 0,-1 0 0,0 1 0,1 0 0,0 0 0,-1 1 0,1 0 0,0 0 0,-3 3 10,1-1 17,0 0 0,1 1 0,0 0 0,0 1 0,0 0 0,1 0 0,0 1 0,0 0-1,1 0 1,-2 4-17,3-4 79,1 1 0,1-1 0,0 1-1,0 0 1,0 0 0,1 0-1,1 0 1,-1 1 0,2-1 0,-1 1-1,1 9-78,1-6 90,0 1-1,1-1 0,1 0 0,0 0 1,1 0-1,0 0 0,1 0 0,3 6-89,0-3-107,0-1 1,1 0-1,0-1 0,2 1 0,-1-2 1,2 1-1,0-1 0,0-1 0,1 0 1,0-1-1,1 0 0,1-1 0,0 0 1,1-1 106,-10-6-173,0 0 1,1 0-1,-1-1 1,1 0 0,-1 0-1,1-1 1,0 1-1,0-1 1,0 0 0,0-1-1,0 0 173,25-5-412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22:24:02.062"/>
    </inkml:context>
    <inkml:brush xml:id="br0">
      <inkml:brushProperty name="width" value="0.2" units="cm"/>
      <inkml:brushProperty name="height" value="0.2" units="cm"/>
      <inkml:brushProperty name="color" value="#4472C4"/>
    </inkml:brush>
  </inkml:definitions>
  <inkml:trace contextRef="#ctx0" brushRef="#br0">1 551 8282,'8'11'1311,"-6"-7"-1177,0-1 0,0 0 0,0 0 0,0 0 0,1 0 0,0 0 0,-1 0 0,1-1 0,0 1 0,0-1 0,1 0 0,1 1-134,-5-3-6,0 0 1,1 0-1,-1 0 1,1 0-1,-1 0 1,0 0-1,1 0 0,-1 0 1,0 0-1,1 0 1,-1 0-1,1 0 1,-1 0-1,0-1 0,1 1 1,-1 0-1,0 0 1,1 0-1,-1-1 1,0 1-1,0 0 0,1 0 1,-1-1-1,0 1 1,1 0-1,-1-1 1,0 1-1,0 0 0,0-1 1,1 1-1,-1 0 1,0-1-1,0 1 1,0 0-1,0-1 0,0 1 1,0-1-1,0 1 1,0 0-1,0-1 1,0 1-1,0-1 6,2-21-157,-2 19 117,-1-72-281,-3 0-1,-5-12 322,1 19 207,3 1 0,4-60-207,1 124 61,0-1 0,0 1 1,1 0-1,-1-1 0,1 1 0,0 0 1,0-1-1,0 1 0,0 0 0,1 0 1,-1 0-1,1 0 0,-1 0 0,1 0 1,0 0-1,2-1-61,-2 3 63,0 0 0,0 0-1,0 0 1,0 0 0,0 0 0,0 0 0,0 1-1,0-1 1,1 1 0,-1-1 0,0 1 0,0 0-1,1 0 1,-1 0 0,0 0 0,0 0 0,1 0-1,-1 1 1,0-1 0,0 1 0,1 0 0,-1 0-1,0-1 1,0 2-63,21 8-287,-1 1 1,0 1-1,0 1 0,-2 1 0,3 3 287,-7-6-541,22 15-174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22:24:02.525"/>
    </inkml:context>
    <inkml:brush xml:id="br0">
      <inkml:brushProperty name="width" value="0.2" units="cm"/>
      <inkml:brushProperty name="height" value="0.2" units="cm"/>
      <inkml:brushProperty name="color" value="#4472C4"/>
    </inkml:brush>
  </inkml:definitions>
  <inkml:trace contextRef="#ctx0" brushRef="#br0">288 207 10786,'1'1'244,"9"7"629,-1-1-1,1 0 1,1-1-1,-1 0 1,12 5-873,-19-10-7,-1 0 1,1 0-1,0-1 1,0 1 0,0-1-1,0 1 1,0-1 0,0 0-1,0 0 1,0 0-1,0 0 1,0-1 0,-1 1-1,1-1 1,0 0 0,0 0-1,0 0 1,-1 0 0,1 0-1,0-1 1,-1 1-1,1-1 1,-1 0 0,0 1-1,1-1 1,-1 0 0,1-1 6,1-3-95,1 0 0,-1 0 0,0 0 0,0-1 0,-1 1 0,0-1 0,0 0 0,-1 0 0,0 0 0,0 0 0,0-1 1,-1 1-1,0-4 95,0 4-66,-1 0 0,1 0 0,-1 0 0,-1 0 0,1 0 0,-1 0 0,-1 0 0,1 0 0,-1 0 0,0 1 0,-1-1 0,1 1 0,-1-1 0,-2-1 66,3 5-1,-1 0 1,0 0-1,0 0 1,0 1-1,0 0 0,0-1 1,-1 1-1,1 0 1,0 0-1,-1 1 1,0-1-1,1 1 0,-1 0 1,0 0-1,0 0 1,0 0-1,0 1 1,0-1-1,0 1 0,1 0 1,-4 1 0,-11 0 7,1 0 0,-1 2 0,1 0 0,-4 2-7,5 0 30,0 0 0,0 1 0,0 1 0,1 0 0,-1 1 0,2 1 0,0 1 0,0 0 0,0 0 0,1 1 1,1 1-1,0 0 0,1 1 0,0 0 0,1 1 0,0 0 0,-4 11-30,7-14 62,1 0 0,1 1 1,0 0-1,0 0 0,2 1 0,-1-1 0,1 1 1,1 0-1,1-1 0,0 1 0,0 0 0,1 0 1,1 0-1,0 0 0,0 0 0,2 0 0,0-1 1,0 1-1,1-1 0,0 0 0,1 0 0,1 0 1,3 4-63,-2-4-116,0-1 1,1 0-1,0 0 1,1 0 0,0-2-1,1 1 1,0-1 0,1 0-1,-1-1 1,2 0 0,-1-1-1,1-1 1,0 1 0,9 2 115,36 11-595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22:24:03.604"/>
    </inkml:context>
    <inkml:brush xml:id="br0">
      <inkml:brushProperty name="width" value="0.2" units="cm"/>
      <inkml:brushProperty name="height" value="0.2" units="cm"/>
      <inkml:brushProperty name="color" value="#4472C4"/>
    </inkml:brush>
  </inkml:definitions>
  <inkml:trace contextRef="#ctx0" brushRef="#br0">1 667 9402,'3'-1'214,"0"0"0,0 0 0,0 0 0,0 0 0,0-1 0,0 1 0,0-1 0,0 0 0,-1 1 0,1-1-1,-1-1 1,1 1 0,-1 0 0,0-1 0,0 1 0,0-1 0,0 1 0,-1-1 0,1 0 0,-1 0-214,7-11-199,-2 0 0,0 0 0,3-11 199,-6 16 319,12-39-314,-2 0-1,-3-1 1,-1 0 0,-1-18-5,0-49 46,-6-36-46,-2 151 33,0 0-1,0 0 0,0 1 0,0-1 1,0 0-1,0 0 0,0 1 1,0-1-1,0 0 0,0 0 1,1 1-1,-1-1 0,0 0 1,0 1-1,1-1 0,-1 0 0,0 1 1,1-1-1,-1 0 0,1 1 1,-1-1-1,1 1 0,-1-1 1,1 1-1,-1-1 0,1 1 0,0-1 1,-1 1-1,1 0 0,-1-1 1,2 1-33,-1 0 79,1 0 0,-1 0 0,1 0 0,0 0 1,-1 0-1,1 1 0,-1-1 0,1 0 0,-1 1 0,1 0 0,-1-1 1,1 1-1,-1 0 0,1 0-79,9 6 310,-1 0 0,1 1 0,5 7-310,-15-15-22,52 53 681,-2 1 0,5 13-659,-6-8 1192,56 51-1192,-63-73-1012,1-1 1,2-2-1,45 23 1012,-36-25-238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22:24:13.405"/>
    </inkml:context>
    <inkml:brush xml:id="br0">
      <inkml:brushProperty name="width" value="0.2" units="cm"/>
      <inkml:brushProperty name="height" value="0.2" units="cm"/>
      <inkml:brushProperty name="color" value="#4472C4"/>
    </inkml:brush>
  </inkml:definitions>
  <inkml:trace contextRef="#ctx0" brushRef="#br0">1 84 7450,'5'29'2674,"2"-1"0,8 22-2674,-6-25 224,1-1 0,1-1-1,1 0 1,1 0 0,0-1 0,2-1 0,1 0-1,15 15-223,25 21 1846,31 24-1846,-58-57 214,1-1 1,1-2-1,0-1 1,13 4-215,28 10 227,2-3 1,1-3 0,1-4-1,1-3 1,1-4-1,1-3 1,0-3 0,0-4-1,40-3-227,-62-5 80,1-2 0,-2-3 0,1-3-1,-1-1 1,0-4 0,-1-2 0,-1-2-1,-1-2 1,-1-3 0,0-2 0,-2-2 0,29-22-80,22-21 44,61-57-44,86-89 19,-146 125-20,-81 73-87,0 2 0,1 0 0,9-4 88,-10 8-1646,1 1 0,4-1 1646,-1-2-3640,-19 8 2535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22:24:14.272"/>
    </inkml:context>
    <inkml:brush xml:id="br0">
      <inkml:brushProperty name="width" value="0.2" units="cm"/>
      <inkml:brushProperty name="height" value="0.2" units="cm"/>
      <inkml:brushProperty name="color" value="#4472C4"/>
    </inkml:brush>
  </inkml:definitions>
  <inkml:trace contextRef="#ctx0" brushRef="#br0">488 153 6729,'6'2'899,"1"0"0,-1-1-1,0 0 1,0 0-1,4 0-898,-9-1 20,-1 0 0,0 1 1,1-1-1,-1 0 0,0 0 0,1-1 0,-1 1 0,1 0 0,-1 0 0,0 0 0,1 0 0,-1 0 0,0 0 0,1 0 0,-1-1 0,0 1 0,1 0 0,-1 0 0,0 0 0,1-1 0,-1 1 1,0 0-1,0 0 0,1-1 0,-1 1 0,0 0 0,0-1 0,0 1 0,1 0 0,-1-1 0,0 1 0,0 0 0,0-1-20,0 0 14,0-1 0,-1 1-1,1-1 1,0 1 0,-1 0 0,0-1 0,1 1-1,-1 0 1,0-1 0,1 1 0,-1 0 0,0 0-1,0 0 1,-1-1-14,-6-7 5,-1 0-1,0 1 1,0 0-1,0 1 0,-1 0 1,0 0-1,-1 1 1,1 1-1,-1 0 0,0 0 1,-7-1-5,-23-7 14,0 2 1,-24-3-15,36 9 231,1 1 0,-29-1-231,49 5 59,1 0 1,0 0-1,-1 0 1,1 1-1,0 0 1,0 1-1,0-1 1,0 2-1,0-1 1,0 1-1,0 0 1,1 0-1,-1 0 1,-2 3-60,6-3 134,0 1 0,0-1 0,0 1 0,0 0 0,0 0 0,1 0 0,0 0 0,0 1 0,0-1 0,0 0 0,1 1 0,0-1 0,-1 1 0,2 0 0,-1-1 1,1 1-1,-1 4-134,1 5 212,0 1 0,1-1 1,1 0-1,0 0 0,2 5-212,3 9 154,2-1-1,1 0 1,1-1-1,1 0 1,1-1-1,2 0 1,1 0-154,38 53 614,35 33-614,-6-6 344,12 29-81,-78-109-852,-2 2 1,-1 0-1,-1 1 1,4 17 588,-8-25-1393,-6-26 1185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22:24:15.295"/>
    </inkml:context>
    <inkml:brush xml:id="br0">
      <inkml:brushProperty name="width" value="0.2" units="cm"/>
      <inkml:brushProperty name="height" value="0.2" units="cm"/>
      <inkml:brushProperty name="color" value="#4472C4"/>
    </inkml:brush>
  </inkml:definitions>
  <inkml:trace contextRef="#ctx0" brushRef="#br0">75 1 11218,'6'3'2191,"-5"-3"-2170,0 0 1,-1 1-1,1-1 0,0 0 0,-1 0 1,1 1-1,0-1 0,-1 1 1,1-1-1,-1 0 0,1 1 1,-1-1-1,1 1 0,-1-1 0,1 1 1,-1-1-1,1 1 0,-1 0 1,1-1-1,-1 1 0,0 0 0,0-1 1,1 1-1,-1 0 0,0-1 1,0 1-1,0 0 0,1-1 0,-1 1 1,0 0-1,0 0 0,0-1 1,0 1-1,-1 0 0,1-1 0,0 1 1,0 0-1,0 0 0,0-1 1,-1 1-1,1 0 0,0-1 0,-1 1 1,1 0-22,-7 22 128,1 2 1,1-1-1,1 1 1,2-1-1,0 9-128,-3 20 263,-6 56 122,-34 247-1103,40-318-576,8-11 505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22:23:46.724"/>
    </inkml:context>
    <inkml:brush xml:id="br0">
      <inkml:brushProperty name="width" value="0.2" units="cm"/>
      <inkml:brushProperty name="height" value="0.2" units="cm"/>
      <inkml:brushProperty name="color" value="#4472C4"/>
    </inkml:brush>
  </inkml:definitions>
  <inkml:trace contextRef="#ctx0" brushRef="#br0">352 0 7874,'-9'29'3592,"-13"13"-3354,6-16 99,-79 148 317,-61 122-186,142-267-423,2 0 1,-1 9-46,9-28 108,1 1 0,1 0 0,0 0 0,0 0 0,1 0 0,1 0 0,0 11-108,0-20 48,1 0 0,-1 0 0,0-1 1,1 1-1,-1 0 0,1-1 0,-1 1 1,1 0-1,0-1 0,-1 1 1,1-1-1,0 1 0,0-1 0,0 1 1,1-1-1,-1 0 0,0 1 0,0-1 1,1 0-1,-1 0 0,1 0 0,-1 0 1,1 0-1,-1 0 0,1-1 0,-1 1 1,1 0-1,0-1 0,-1 1 1,1-1-1,0 0 0,0 0 0,-1 1 1,1-1-1,0 0 0,0 0-48,8-1 137,0 0 0,0 0-1,0-1 1,0 0 0,-1-1 0,2 0-137,81-28 599,59-31-599,-29 11 83,-49 22-77,154-58 52,-151 61-276,77-15 218,-110 33-2279,1 2 1,1 1 0,28 2 2278,5 5-2147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22:24:15.628"/>
    </inkml:context>
    <inkml:brush xml:id="br0">
      <inkml:brushProperty name="width" value="0.2" units="cm"/>
      <inkml:brushProperty name="height" value="0.2" units="cm"/>
      <inkml:brushProperty name="color" value="#4472C4"/>
    </inkml:brush>
  </inkml:definitions>
  <inkml:trace contextRef="#ctx0" brushRef="#br0">178 0 7754,'2'1'397,"-1"-1"0,1 1 0,0 0 0,-1 0 0,1 0 0,-1 0 1,1 0-1,-1 0 0,0 0 0,1 1 0,-1-1 0,0 0 0,0 1 0,0-1 1,0 1-1,1 0-397,-1 1 157,0 0 1,1 0-1,-1 0 0,0 1 1,-1-1-1,1 0 1,0 0-1,-1 4-157,0 3-32,0-1-1,-1 0 1,0 1-1,0-1 1,-1 0 0,-2 4 32,-20 63 137,-9 12-137,-16 46 44,-17 96-112,54-175-2967,-4 46 3035,16-71-2408,3-11 967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22:24:15.975"/>
    </inkml:context>
    <inkml:brush xml:id="br0">
      <inkml:brushProperty name="width" value="0.2" units="cm"/>
      <inkml:brushProperty name="height" value="0.2" units="cm"/>
      <inkml:brushProperty name="color" value="#4472C4"/>
    </inkml:brush>
  </inkml:definitions>
  <inkml:trace contextRef="#ctx0" brushRef="#br0">321 8 10562,'-9'-4'4009,"-1"1"-2473,-11 3-1504,-5 2-24,-4 4 16,-4 1-8,-1-2-64,-3-3-184,-1-2-712,0-2-480,0-3 832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22:24:16.504"/>
    </inkml:context>
    <inkml:brush xml:id="br0">
      <inkml:brushProperty name="width" value="0.2" units="cm"/>
      <inkml:brushProperty name="height" value="0.2" units="cm"/>
      <inkml:brushProperty name="color" value="#4472C4"/>
    </inkml:brush>
  </inkml:definitions>
  <inkml:trace contextRef="#ctx0" brushRef="#br0">303 276 11698,'-10'-1'-8,"-36"-8"-8,46 9 18,0 0-1,0 0 0,0 0 1,-1 0-1,1 0 0,0 0 1,0 0-1,0 0 0,0 0 1,0 0-1,-1 0 0,1 0 1,0 0-1,0 0 0,0-1 1,0 1-1,0 0 0,-1 0 1,1 0-1,0 0 0,0 0 1,0 0-1,0-1 0,0 1 1,0 0-1,0 0 0,0 0 1,0 0-1,0-1 0,0 1 1,0 0-1,0 0 0,0 0 0,0 0 1,0-1-1,0 1 0,0 0 1,0 0-1,0 0 0,0 0 1,0-1-1,0 1 0,0 0 1,0 0-2,8-8 96,26-9 227,-12 7 46,-7 0 40,0 0 0,0-1-1,-1-1 1,0 0-1,9-11-408,-16 14 86,1 0 0,-1 0 0,-1 0 0,0-1 0,0 0 0,-1 0 0,0 0 0,-1-1 0,2-8-86,-5 17 1,-1 1 0,1 0 1,-1-1-1,0 1 0,1-1 0,-1 1 1,0-1-1,0 1 0,0-1 0,0 1 1,0-1-1,-1 1 0,1-1 1,0 1-1,-1-1 0,1 1 0,-1 0 1,1-1-1,-1 1 0,0 0 0,1-1 1,-1 1-2,0 0-1,-1 0 0,1 0-1,0 0 1,0 1 0,-1-1 0,1 0 0,0 1 0,-1-1 0,1 1 0,-1-1 0,1 1 0,-1 0 0,1-1 0,-1 1 0,1 0 0,-1 0 0,-1 0 1,-6 1-10,-1 1-1,1-1 1,-1 1 0,1 1-1,0 0 1,-1 1 10,-37 13 59,1 2 1,1 3-1,1 2-59,25-14 57,1 1 1,1 2-1,0-1 0,1 2 0,0 0 1,1 1-1,1 1 0,-5 7-57,15-17 43,0 0 0,0 1 0,0 0 0,1 0 0,0 0 0,0 0 0,1 1 1,0-1-1,0 1 0,1-1 0,0 1 0,0 0 0,1 5-43,0-1 111,1 0 1,1-1-1,0 1 1,0-1-1,1 1 1,1-1-1,0 0 1,4 9-112,1-3 134,1 0 0,0 0 0,1 0 0,1-1-1,0-1 1,2 0 0,-1-1 0,2 0 0,0-1 0,12 7-134,-18-13 7,2-1-1,-1 0 1,1-1-1,0 0 1,0-1-1,0 0 1,1-1-1,-1 0 1,1 0-1,0-2 1,0 1-1,2-1-6,-7-1-148,0 0-1,0-1 0,-1 0 1,1 0-1,0 0 0,0-1 1,-1 0-1,1 0 1,-1 0-1,0-1 0,0 0 1,0 0-1,0-1 0,0 0 1,-1 0-1,1 0 1,-1-1-1,0 1 0,0-1 1,-1-1-1,4-3 149,19-34-979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22:24:17.127"/>
    </inkml:context>
    <inkml:brush xml:id="br0">
      <inkml:brushProperty name="width" value="0.2" units="cm"/>
      <inkml:brushProperty name="height" value="0.2" units="cm"/>
      <inkml:brushProperty name="color" value="#4472C4"/>
    </inkml:brush>
  </inkml:definitions>
  <inkml:trace contextRef="#ctx0" brushRef="#br0">101 514 9042,'-3'-31'2776,"-2"1"-1,-1-5-2775,-31-103 1014,20 82-1707,3-1 1,-1-17 692,14 67-30,0 0 0,0 0 0,1 0 0,0 0 0,0-1 0,0 1 0,2-4 30,-2 10 54,1-1 0,-1 0 0,1 0 0,0 1 0,0-1 0,0 1-1,0-1 1,0 1 0,0-1 0,0 1 0,0-1 0,0 1 0,1 0 0,-1 0 0,0-1 0,1 1 0,-1 0 0,1 0-1,0 1 1,-1-1 0,1 0 0,0 0 0,-1 1 0,1-1 0,0 1 0,0 0 0,-1-1 0,1 1 0,0 0-1,0 0 1,1 0-54,8 1 273,0 0-1,0 1 1,-1 1-1,1-1 1,0 2 0,-1-1-1,0 1 1,0 1-1,0 0 1,0 0-1,0 2-272,35 15 174,-13-8-248,70 29-1123,-82-36-800,-1-1 0,12 1 1997,-8-4-1059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22:24:17.686"/>
    </inkml:context>
    <inkml:brush xml:id="br0">
      <inkml:brushProperty name="width" value="0.2" units="cm"/>
      <inkml:brushProperty name="height" value="0.2" units="cm"/>
      <inkml:brushProperty name="color" value="#4472C4"/>
    </inkml:brush>
  </inkml:definitions>
  <inkml:trace contextRef="#ctx0" brushRef="#br0">0 227 6897,'2'1'238,"21"18"2024,1-2 0,26 15-2262,-43-28 13,2 0 1,-1 0-1,0-1 0,1 0 1,-1-1-1,1 0 0,0 0 0,0-1 1,-1 0-1,1 0 0,0-1 1,1 0-14,8-2 317,1-1 1,-1 0 0,0-1 0,-1-1 0,1-1 0,-1-1 0,0 0 0,0-1 0,-1-1 0,0-1 0,-1 0 0,0-1 0,-1 0 0,0-1 0,12-13-318,-23 21 3,1 0 0,-1 0 1,0 0-1,0 0 1,-1 0-1,1 0 1,-1-1-1,0 1 1,0-1-1,0 0 1,-1 0-1,1 1 1,-1-3-4,-1 3-4,0 1 0,0 0 0,0 0 0,0 0 0,-1 0 0,0-1 0,1 1 0,-1 0 0,0 0 0,0 0 0,-1 0 1,1 0-1,-1 1 0,1-1 0,-1 0 0,0 1 0,0-1 0,0 1 0,0-1 0,-1 1 0,0 0 4,-4-5-38,-1 0 1,0 1-1,0 1 0,-1-1 0,0 1 1,0 1-1,0 0 0,0 0 1,-1 0-1,1 1 0,-1 1 0,0 0 1,0 0-1,0 1 0,0 0 0,0 1 1,0 0-1,0 0 0,-10 3 38,9-1 21,-1 0 0,1 1-1,0 1 1,0 0 0,0 0 0,1 1-1,0 1 1,0 0 0,0 0 0,0 1 0,1 0-1,0 0 1,1 1 0,-1 0 0,2 1-1,-1 0 1,-1 2-21,-2 7 179,0 0-1,1 0 1,0 1-1,2 0 1,0 0-1,1 1 1,1 0-1,1 1 1,1-1-1,1 1 1,1 0-1,0 11-178,1-12 123,2-1-1,0 0 1,2 0-1,0 0 1,1 0-1,0-1 1,2 1-1,0-1 0,1 0 1,1-1-1,1 0 1,0 0-1,9 11-122,-6-12-21,1 1-1,0-2 1,1 0 0,1-1-1,0 0 1,1-1-1,0-1 1,13 8 21,-19-14 84,1-1-1,0 0 1,0 0-1,1-1 1,-1 0-1,1-1 1,0-1-1,0 0 1,0 0-1,0-1 1,0-1-1,0 0 1,1 0-1,-1-1 1,3-2-84,53-11 747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22:24:28.253"/>
    </inkml:context>
    <inkml:brush xml:id="br0">
      <inkml:brushProperty name="width" value="0.2" units="cm"/>
      <inkml:brushProperty name="height" value="0.2" units="cm"/>
      <inkml:brushProperty name="color" value="#4472C4"/>
    </inkml:brush>
  </inkml:definitions>
  <inkml:trace contextRef="#ctx0" brushRef="#br0">26 661 7330,'-9'19'2901,"9"-19"-2893,0 0 0,0 1 1,-1-1-1,1 0 0,0 1 1,0-1-1,0 0 1,-1 0-1,1 1 0,0-1 1,0 0-1,-1 0 1,1 1-1,0-1 0,-1 0 1,1 0-1,0 0 1,-1 0-1,1 0 0,0 1 1,-1-1-1,1 0 1,0 0-1,-1 0 0,1 0 1,0 0-1,-1 0 1,1 0-1,-1 0 0,1 0 1,0 0-1,-1 0 1,1 0-1,0-1 0,-1 1 1,1 0-1,0 0 0,-1 0 1,1 0-1,0-1 1,0 1-1,-1 0 0,1 0 1,0 0-1,-1-1 1,1 1-1,0 0 0,0-1 1,0 1-1,-1 0 1,1 0-1,0-1 0,0 1 1,0 0-1,0-1 1,0 1-1,-1-1-8,1 0 110,0-1-1,0 0 1,-1 1 0,1-1 0,0 1-1,0-1 1,0 0 0,1 1-1,-1-1 1,0 1 0,1-1 0,-1 0-1,1 1 1,-1-1 0,1 1-1,0-1 1,0 0-110,19-31 1027,-14 23-754,20-30 153,2 0 0,1 1-1,2 2 1,2 2 0,1 0 0,24-16-426,-14 16 165,2 2 0,1 2 0,2 2-1,1 2 1,30-11-165,-15 11 308,2 3 0,0 3-1,1 3 1,1 3 0,1 3 0,0 3-1,0 3 1,1 3 0,45 5-308,-26 4 292,1 4 0,-2 4-1,0 3 1,-1 5 0,40 17-292,-54-12-67,-1 3 0,-2 4 0,-1 2 0,-2 4-1,-1 2 1,26 25 67,-78-56-281,88 65-2733,-83-64-1127,-1-1 0,16 6 4141,-17-10-2020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22:24:29.245"/>
    </inkml:context>
    <inkml:brush xml:id="br0">
      <inkml:brushProperty name="width" value="0.2" units="cm"/>
      <inkml:brushProperty name="height" value="0.2" units="cm"/>
      <inkml:brushProperty name="color" value="#4472C4"/>
    </inkml:brush>
  </inkml:definitions>
  <inkml:trace contextRef="#ctx0" brushRef="#br0">107 44 7498,'26'-15'2834,"-17"9"-2200,0 1 0,0 0 0,0 1 0,10-4-634,-19 8 5,0 0 0,1 0 0,-1 0 0,1 0 0,-1 0 0,0 0 0,1 0 0,-1 0 0,1 0 0,-1 0 0,0 0 0,1 0 1,-1 0-1,0 0 0,1 0 0,-1 1 0,0-1 0,1 0 0,-1 0 0,0 0 0,1 1 0,-1-1 0,0 0 0,1 0 0,-1 1 0,0-1 0,0 0 0,1 1 0,-1-1 0,0 0 0,0 1 0,0-1 0,1 0 0,-1 1 0,0-1 0,0 0 0,0 1 0,0-1 0,0 0 0,0 1 0,0-1 1,0 1-1,0-1 0,0 0 0,0 1 0,0-1 0,0 1 0,0-1 0,0 0 0,0 1 0,0-1-5,-5 28-108,3-22 135,-28 155 719,13-62 1297,-26 77-2043,-7-31 385,8-28-1196,34-89 2536,6-10-981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22:24:29.577"/>
    </inkml:context>
    <inkml:brush xml:id="br0">
      <inkml:brushProperty name="width" value="0.2" units="cm"/>
      <inkml:brushProperty name="height" value="0.2" units="cm"/>
      <inkml:brushProperty name="color" value="#4472C4"/>
    </inkml:brush>
  </inkml:definitions>
  <inkml:trace contextRef="#ctx0" brushRef="#br0">139 1 8418,'6'29'3497,"-1"4"-1225,-11 5-2200,-2 1 0,-5 5 80,0 3 16,-4 6-56,-2 2-24,2 5-32,-4 3-32,8 0-8,3 0-104,2-4-488,3-4-336,5-11-905,4-6-543,6-16 1520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22:24:29.911"/>
    </inkml:context>
    <inkml:brush xml:id="br0">
      <inkml:brushProperty name="width" value="0.2" units="cm"/>
      <inkml:brushProperty name="height" value="0.2" units="cm"/>
      <inkml:brushProperty name="color" value="#4472C4"/>
    </inkml:brush>
  </inkml:definitions>
  <inkml:trace contextRef="#ctx0" brushRef="#br0">320 60 8330,'-6'-8'2984,"-9"1"-2399,-4 0-329,-6 1-16,-9-3-8,-5 3-112,-4 1-80,-2 1-128,0 1-392,-4-2 352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22:24:30.437"/>
    </inkml:context>
    <inkml:brush xml:id="br0">
      <inkml:brushProperty name="width" value="0.2" units="cm"/>
      <inkml:brushProperty name="height" value="0.2" units="cm"/>
      <inkml:brushProperty name="color" value="#4472C4"/>
    </inkml:brush>
  </inkml:definitions>
  <inkml:trace contextRef="#ctx0" brushRef="#br0">106 283 9626,'3'1'254,"0"0"0,1 0-1,-1 0 1,1 0 0,-1 0-1,1-1 1,-1 0 0,1 0 0,-1 0-1,1 0 1,-1 0 0,1-1 0,-1 1-1,1-1 1,1-1-254,1 0 68,0 0-1,0-1 1,-1 0 0,1 0-1,-1-1 1,0 0-1,0 0 1,3-2-68,7-10-107,-1 0 0,0 0 0,-2-1 1,10-16 106,-16 24-8,0 0 1,-1-1-1,0 1 1,0-1-1,-1-1 1,2-6 7,-6 15 4,1-1 1,-1 1 0,1 0-1,-1-1 1,0 1 0,0-1-1,0 1 1,0-1 0,-1 1-1,1 0 1,-1-1-1,1 1 1,-1 0 0,0-1-1,0 1 1,0 0 0,0 0-1,0 0 1,0 0 0,-1 0-1,1 0 1,-1 0 0,1 0-1,-1 0 1,0 1 0,0-1-1,0 1 1,0-1 0,0 1-1,0 0 1,0 0 0,-2-1-5,-2-1 12,-1 1 0,1 0 0,-1 0 0,1 0-1,-1 1 1,0 0 0,1 1 0,-1-1 0,0 1 0,0 0 0,0 1 0,1 0 0,-1 0 0,0 0 0,1 1 0,-1 0 0,-1 1-12,-3 1 21,1 0-1,0 1 1,0 0 0,0 0-1,1 1 1,0 1-1,0-1 1,0 2-1,1-1 1,-1 2-21,0 2 127,2-1-1,-1 2 1,1-1 0,1 1-1,0 0 1,1 0 0,0 0-1,1 1 1,0 0 0,1 0-1,1 0 1,0 0 0,0 0-1,2 1 1,0-1 0,1 12-127,0-7 167,0-1 1,2 0-1,0 0 1,1 0-1,1-1 1,0 1-1,1-1 1,1 0-1,1 0 1,0-1-1,1 0 1,9 11-168,-14-21 11,1 1 0,-1-1 1,2 0-1,-1-1 0,0 1 0,1-1 1,0 0-1,0 0 0,0-1 0,0 0 1,0 0-1,1 0 0,2 0-11,-4-2-135,1 0 0,-1 0-1,1 0 1,-1-1 0,1 0 0,0 0 0,-1 0-1,1-1 1,-1 0 0,1 0 0,-1 0-1,0-1 1,1 0 0,-1 0 0,0 0 0,0 0-1,1-2 136,13-8-2028,0 0-1,10-12 2029,-13 12-1088,27-22-492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22:23:47.745"/>
    </inkml:context>
    <inkml:brush xml:id="br0">
      <inkml:brushProperty name="width" value="0.2" units="cm"/>
      <inkml:brushProperty name="height" value="0.2" units="cm"/>
      <inkml:brushProperty name="color" value="#4472C4"/>
    </inkml:brush>
  </inkml:definitions>
  <inkml:trace contextRef="#ctx0" brushRef="#br0">82 0 8394,'5'11'467,"0"1"0,-1 0 0,0-1-1,0 1 1,-2 0 0,1 1 0,-2-1 0,1 0 0,-2 12-467,0 21-70,-3 0-1,-2 1 71,5-39 121,-50 317 773,3-33-673,45-275-285,1-6-221,-1 0 1,1-1 0,1 1-1,0 0 1,0 0-1,1 0 1,0 0 0,2 5 284,-2-14-98,-1 1 1,1-1 0,-1 1-1,1-1 1,-1 0 0,1 1-1,0-1 1,0 0 0,0 0-1,0 0 1,0 0 0,0 0-1,0 0 1,1 1 97,-1-1-63,1-1 1,-1 1-1,1-1 1,-1 1-1,1-1 1,-1 0 0,1 0-1,0 0 1,-1 0-1,1 0 1,-1 0-1,2 0 63,-3 0-21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22:24:30.994"/>
    </inkml:context>
    <inkml:brush xml:id="br0">
      <inkml:brushProperty name="width" value="0.2" units="cm"/>
      <inkml:brushProperty name="height" value="0.2" units="cm"/>
      <inkml:brushProperty name="color" value="#4472C4"/>
    </inkml:brush>
  </inkml:definitions>
  <inkml:trace contextRef="#ctx0" brushRef="#br0">55 431 9818,'-20'-97'2273,"10"58"-1737,3 0 0,0-6-536,3 11-9,1 16-7,1 1 0,1-1 0,0 1 0,1-1 0,1 1-1,3-13 17,-3 27 67,-1 1-1,1 0 1,0-1-1,0 1 1,1 0-1,-1 0 0,0 0 1,1 0-1,-1 0 1,1 0-1,0 0 1,0 1-1,-1-1 0,1 1 1,0-1-1,0 1 1,1 0-1,-1-1 1,0 1-1,0 0 0,1 0 1,-1 1-1,0-1 1,1 1-1,-1-1 1,1 1-1,-1-1 0,0 1 1,1 0-1,-1 0 1,3 1-67,11 0 1020,1 0-1,-1 1 1,0 1 0,10 4-1020,-5-2 594,29 3 56,17 0-650,24 3-4606,-68-6 3343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22:24:31.587"/>
    </inkml:context>
    <inkml:brush xml:id="br0">
      <inkml:brushProperty name="width" value="0.2" units="cm"/>
      <inkml:brushProperty name="height" value="0.2" units="cm"/>
      <inkml:brushProperty name="color" value="#4472C4"/>
    </inkml:brush>
  </inkml:definitions>
  <inkml:trace contextRef="#ctx0" brushRef="#br0">147 219 7378,'10'4'313,"0"-1"1,0 0-1,0 0 1,1-1-1,-1 0 1,1 0-1,0-1 1,-1-1-1,1 0 1,0-1-1,-1 0 1,1 0-1,-1-1 1,1 0-1,-1-1 1,10-4-314,-8 2-3,-1 0 0,1-1 0,-1 0 0,0-1 0,-1 0 0,1-1 0,-2 0 0,1-1 0,-1 0 0,0 0 0,-1-1 0,0 0 0,-1-1 0,1-1 3,-6 10 17,-1-1-1,1 0 1,-1 0 0,1 0-1,-1 0 1,0 0 0,0 0-1,0 0 1,0 0 0,-1 0 0,0 0-1,1-1 1,-1-2-17,-1 5 3,1-1 0,-1 0 0,1 0 0,-1 0 0,0 0 0,0 1 1,0-1-1,0 0 0,0 1 0,0-1 0,0 1 0,0-1 0,-1 1 0,1 0 0,0-1 0,-1 1 0,0 0 1,1 0-1,-1 0 0,0 0 0,1 0 0,-1 0 0,-1 0-3,-9-3-12,0 0 0,0 1 0,0 0 0,0 1 0,-1 0 0,1 1 0,-1 0 0,1 1 0,-10 1 12,-5 1-15,1 2 1,0 0-1,0 2 0,-2 2 15,17-5 102,0 1-1,1 0 0,-1 1 1,1 0-1,0 1 0,0 0 1,0 0-1,1 1 1,0 0-1,1 1 0,-1 0 1,2 0-1,-1 1 0,1 0 1,0 0-1,1 1 0,0 0 1,1 0-1,-1 0 0,2 1 1,0 0-1,0 0 1,1 0-1,0 3-101,-1 3 202,2 0 1,0-1-1,0 1 1,2 0-1,0 0 1,1 0 0,1 0-1,0 0 1,2 0-1,-1-1 1,2 0-1,0 1 1,1-2-1,1 1 1,1-1-1,0 0 1,0 0-1,2-1 1,0 0-1,0-1 1,1 0-1,9 8-202,-14-16-100,0 0-1,0 0 1,0-1-1,1 0 1,-1 0-1,1 0 1,0-1-1,0 0 0,0 0 1,1-1-1,3 1 101,-2-1-502,-1 0-1,1-1 1,0-1-1,0 0 1,0 0-1,0 0 0,-1-1 1,1 0-1,7-3 503,32-10-1753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22:24:32.591"/>
    </inkml:context>
    <inkml:brush xml:id="br0">
      <inkml:brushProperty name="width" value="0.2" units="cm"/>
      <inkml:brushProperty name="height" value="0.2" units="cm"/>
      <inkml:brushProperty name="color" value="#4472C4"/>
    </inkml:brush>
  </inkml:definitions>
  <inkml:trace contextRef="#ctx0" brushRef="#br0">239 1 9890,'-6'4'175,"0"1"0,0 1-1,0-1 1,1 1 0,0 0 0,0 0 0,1 1-1,-1-1 1,1 1 0,-1 3-175,-2 1 221,-24 46 161,2 2 1,3 0-1,2 2 0,3 1 1,-4 29-383,20-74 182,1 0-1,0 1 1,2-1 0,0 1-1,0 13-181,2-26 96,1-1 0,-1 1 0,1 0 0,0 0 0,0 0 0,0-1 0,1 1 0,0-1 0,0 1-1,2 2-95,-3-4 61,1-1 0,0 1-1,0-1 1,0 0-1,1 0 1,-1 1-1,0-2 1,1 1-1,-1 0 1,1 0-1,0-1 1,0 1-1,-1-1 1,1 0 0,0 0-1,0 0 1,2 0-61,4 1 107,0-1 0,0 0 0,0-1 0,0 0 1,0 0-1,0-1 0,8-1-107,66-18 563,-38 9-329,60-12 351,37-1-585,-95 19-1436,32 1 1436,-48 4-2439,0 2 1,30 5 2438,-22 1-1549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22:24:44.878"/>
    </inkml:context>
    <inkml:brush xml:id="br0">
      <inkml:brushProperty name="width" value="0.2" units="cm"/>
      <inkml:brushProperty name="height" value="0.2" units="cm"/>
      <inkml:brushProperty name="color" value="#4472C4"/>
    </inkml:brush>
  </inkml:definitions>
  <inkml:trace contextRef="#ctx0" brushRef="#br0">1 1 6657,'45'86'4617,"-28"-51"-4268,1-1 1,4 0-350,18 23 903,3-1 0,2-3-1,2-2 1,3-2 0,2-2 0,1-2-1,22 11-902,-11-13 317,3-2 1,1-4-1,1-2 0,3-4 0,0-2 0,36 7-317,-51-21 51,0-3 0,1-2 1,0-3-1,1-2 0,-1-3 0,1-2 0,-1-3 1,0-2-1,1-3 0,-2-3 0,0-2 0,0-2 0,1-4-51,213-87-951,-39 14-3055,-144 62 2722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22:24:45.805"/>
    </inkml:context>
    <inkml:brush xml:id="br0">
      <inkml:brushProperty name="width" value="0.2" units="cm"/>
      <inkml:brushProperty name="height" value="0.2" units="cm"/>
      <inkml:brushProperty name="color" value="#4472C4"/>
    </inkml:brush>
  </inkml:definitions>
  <inkml:trace contextRef="#ctx0" brushRef="#br0">10 829 7346,'2'2'255,"-1"-1"0,0 1 0,1-1 0,-1 1 0,0-1 0,1 0 0,0 0 0,-1 0 0,1 1 0,0-2 0,-1 1 0,1 0 0,0 0 0,0 0 0,0-1 0,0 1-255,-2-1 33,1-1 1,0 1-1,-1 0 0,1 0 0,-1 0 0,1 0 0,-1 0 0,1-1 0,-1 1 0,1 0 0,-1 0 1,0-1-1,1 1 0,-1 0 0,1-1 0,-1 1 0,0-1 0,1 1 0,-1 0 0,0-1 1,1 1-1,-1-1-33,7-19 376,-2-19 240,-1 1 0,-1-1 1,-4-34-617,-14-117 1840,12 154-1717,-19-115 300,9 69-31,2-19-392,10 96 50,1 1 0,0-1 0,0 0 0,0 0 0,1 1-1,-1-1 1,1 0 0,0 1 0,1-3-50,-1 6 55,0-1 0,0 1 1,0 0-1,-1-1 0,2 1 0,-1 0 0,0-1 1,0 1-1,0 0 0,0 0 0,1 0 1,-1 0-1,1 0 0,-1 0 0,0 1 1,1-1-1,-1 0 0,1 1 0,0-1 1,-1 1-1,1-1 0,0 1 0,-1 0 0,1 0 1,0 0-1,-1 0 0,1 0 0,0 0-55,10 1 229,0 0 0,0 1 0,0 0 0,-1 1 0,1 0 0,-1 1 0,1 0 0,6 5-229,21 11 320,27 18-320,-47-27 57,58 35-82,9-1 25,-55-30-320,0-2 0,1-1-1,1-2 1,15 2 320,-2-2-3290,0-3-1,38 1 3291,-41-7-1560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22:24:46.645"/>
    </inkml:context>
    <inkml:brush xml:id="br0">
      <inkml:brushProperty name="width" value="0.2" units="cm"/>
      <inkml:brushProperty name="height" value="0.2" units="cm"/>
      <inkml:brushProperty name="color" value="#4472C4"/>
    </inkml:brush>
  </inkml:definitions>
  <inkml:trace contextRef="#ctx0" brushRef="#br0">0 4 5953,'0'0'79,"1"0"0,-1-1 0,0 1 0,1 0 0,-1-1 0,1 1 0,-1 0 0,1 0 0,-1 0 0,0-1 0,1 1 0,-1 0 0,1 0 0,-1 0 0,1 0 0,-1 0 0,1 0 0,-1 0 0,1 0 0,-1 0 0,1 0 0,-1 0 0,1 0 0,-1 0 0,1 0 0,-1 0 0,0 1 0,1-1 0,-1 0 0,1 0 0,-1 1 0,1-1 0,-1 0 0,0 0 0,1 1 0,-1-1 0,0 0 0,1 1 0,-1-1 0,0 0 0,0 1 0,1-1 0,-1 1 0,0-1 0,0 1 0,1-1 0,-1 1 0,0-1 0,0 0 0,0 1 0,0-1 0,0 1 0,0-1 0,0 1-79,1 36-285,-1-22 629,26 326 2810,-3-50-2255,-21-239-933,-1-6-390,3 0 1,1 0 0,2 0 0,5 8 423,-4-32-1251,-7-22 1212,-1 1 1,0-1-1,1 1 0,-1-1 1,1 0-1,-1 1 0,0-1 1,1 0-1,-1 1 0,1-1 1,-1 0-1,1 0 0,-1 1 1,1-1-1,0 0 0,-1 0 1,1 0-1,-1 0 0,1 0 39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22:24:47.028"/>
    </inkml:context>
    <inkml:brush xml:id="br0">
      <inkml:brushProperty name="width" value="0.2" units="cm"/>
      <inkml:brushProperty name="height" value="0.2" units="cm"/>
      <inkml:brushProperty name="color" value="#4472C4"/>
    </inkml:brush>
  </inkml:definitions>
  <inkml:trace contextRef="#ctx0" brushRef="#br0">0 1 8106,'1'0'105,"0"0"1,0 0 0,0 0 0,0 0 0,0 1-1,0-1 1,-1 0 0,1 1 0,0-1-1,0 1 1,0-1 0,0 1 0,-1-1-1,1 1 1,0-1 0,-1 1 0,1 0-1,0-1 1,-1 1 0,1 0 0,-1 0-1,1-1 1,-1 1 0,0 0 0,1 0-1,-1 0 1,0 0 0,1 0 0,-1 0-1,0-1 1,0 1 0,0 0 0,0 0-1,0 0 1,0 1-106,2 42-252,-3-30 532,6 58 297,3-1 1,5 14-578,33 140 982,-40-199-1012,7 33-164,3 0 0,2-1 0,19 39 194,-17-57-904,3-13 387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22:24:47.374"/>
    </inkml:context>
    <inkml:brush xml:id="br0">
      <inkml:brushProperty name="width" value="0.2" units="cm"/>
      <inkml:brushProperty name="height" value="0.2" units="cm"/>
      <inkml:brushProperty name="color" value="#4472C4"/>
    </inkml:brush>
  </inkml:definitions>
  <inkml:trace contextRef="#ctx0" brushRef="#br0">370 5 8570,'-16'-4'3433,"-7"8"-1977,-6 3-1224,-6 3-224,-5 0 32,-5 1-24,-4-2 16,1-2-416,0-3-472,12-4 576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22:24:47.837"/>
    </inkml:context>
    <inkml:brush xml:id="br0">
      <inkml:brushProperty name="width" value="0.2" units="cm"/>
      <inkml:brushProperty name="height" value="0.2" units="cm"/>
      <inkml:brushProperty name="color" value="#4472C4"/>
    </inkml:brush>
  </inkml:definitions>
  <inkml:trace contextRef="#ctx0" brushRef="#br0">101 384 6681,'0'0'26,"29"2"3647,-24-2-3570,-1 0 0,0 0 0,1-1 0,-1 1 0,1-1 0,-1 0 0,0-1 0,0 1 0,0-1 0,0 1 0,0-1 0,0 0-1,2-2-102,8-5 135,-1-1-1,-1 0 1,1 0-1,-2-1 1,0-1-1,0 0 0,-1 0 1,0-1-1,-1-1 1,2-4-135,-7 11 25,-1-1 1,1 1 0,-1-1 0,-1 0-1,1 0 1,-1 0 0,-1-1 0,1 1-1,-2 0 1,1-1 0,-1 1 0,0 0-1,-1-1 1,0 1 0,0 0 0,0-1-1,-1 1 1,-1 0 0,0 0 0,-1-4-26,2 8 4,0 0 1,0 0 0,0 1 0,-1-1 0,1 0 0,-1 1 0,0-1 0,0 1-1,0 0 1,0 0 0,-1 0 0,1 1 0,-1-1 0,1 1 0,-1 0 0,0 0-1,0 0 1,0 0 0,0 1 0,-1-1 0,1 1 0,0 0 0,-1 1 0,1-1-1,0 1 1,-1 0 0,1 0 0,-1 0 0,1 0 0,0 1 0,-1 0 0,1 0-5,-7 1-1,1 1 1,-1 0 0,1 1 0,0 0-1,1 1 1,-1 0 0,1 1 0,0 0 0,0 0-1,1 1 1,-1 0 0,-4 5 0,5-4 23,1 1 0,0-1 0,0 1 1,1 0-1,0 1 0,0 0 0,1-1 0,1 2 0,-1-1 1,2 1-1,-1-1 0,2 1 0,-1 0 0,1 0 0,1 0 1,0 0-1,1 0 0,0 1 0,0-1 0,1 0 0,1 0 1,0 0-1,1 0 0,0 0 0,0-1 0,1 1 0,1 1-23,2 4 82,0-1-1,1 0 1,1 0 0,0-1-1,0 0 1,2-1-1,0 0 1,0 0-1,1-1 1,1-1-1,0 0 1,0-1-1,1 0 1,0-1-1,1-1 1,0 0-1,0-1 1,1-1-1,0 0 1,0-1-1,0-1 1,1 0-1,1-1-81,-4 0-34,1-1-1,-1-1 1,1-1 0,0 0-1,-1 0 1,2-2 34,-12 2-33,1-1 1,-1 1 0,0-1 0,0 0-1,0-1 1,0 1 0,0-1 0,0 1-1,0-1 1,-1 0 0,1-1 0,-1 1 0,1 0-1,-1-1 1,0 0 0,0 0 0,0 0-1,0 0 1,-1-1 0,1 1 0,-1-1-1,0 1 1,1-2 32,3-14 104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22:24:48.376"/>
    </inkml:context>
    <inkml:brush xml:id="br0">
      <inkml:brushProperty name="width" value="0.2" units="cm"/>
      <inkml:brushProperty name="height" value="0.2" units="cm"/>
      <inkml:brushProperty name="color" value="#4472C4"/>
    </inkml:brush>
  </inkml:definitions>
  <inkml:trace contextRef="#ctx0" brushRef="#br0">280 590 6441,'1'-1'94,"-1"1"0,1 0 0,-1-1-1,1 1 1,-1-1 0,1 1 0,-1-1-1,1 1 1,-1-1 0,0 1 0,1-1 0,-1 1-1,0-1 1,1 0 0,-1 1 0,0-1-1,0 1 1,1-1 0,-1 0 0,0 1-1,0-1 1,0 0 0,0 1 0,0-1-1,0 0 1,0 1 0,0-1 0,0 0 0,0 1-1,-1-1 1,1 0 0,0 1 0,0-1-1,-1 0 1,1 1 0,0-1 0,-1 1-1,1-1 1,0 1 0,-1-1 0,1 1-1,-1-1 1,1 1-94,-25-31 9,19 25 311,-27-32 51,2-1 0,2-2 0,1-1 0,3-1 0,1-2 0,2 0 0,2-1 0,-4-18-371,24 63 8,-4-13 165,0 1 1,1 0-1,1-1 1,-1-5-174,3 16 55,0 0-1,0 0 1,0 0 0,1 0-1,-1 0 1,1 0 0,-1 1-1,1-1 1,0 0 0,1-2-55,-1 4 27,-1-1 0,1 1 0,0 0 0,0 0 0,0 0 0,0 0 0,-1 0 0,1 1 0,1-1 0,-1 0 0,0 0 0,0 1 0,0-1 0,0 0 0,0 1 0,1-1 0,-1 1 0,0 0 1,0-1-1,1 1 0,-1 0 0,0 0 0,1 0-27,13 0 144,-1 1-1,1 1 1,-1 1 0,0 0 0,0 1 0,0 0 0,11 6-144,7 1 161,67 23 5,46 14 260,-113-40-2376,-1 0 0,2-2-1,20 0 1951,-13-3-1820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22:23:48.094"/>
    </inkml:context>
    <inkml:brush xml:id="br0">
      <inkml:brushProperty name="width" value="0.2" units="cm"/>
      <inkml:brushProperty name="height" value="0.2" units="cm"/>
      <inkml:brushProperty name="color" value="#4472C4"/>
    </inkml:brush>
  </inkml:definitions>
  <inkml:trace contextRef="#ctx0" brushRef="#br0">64 20 7114,'2'-2'255,"1"0"1,-1 0-1,1 0 1,0 0 0,0 0-1,0 1 1,0-1 0,0 1-1,1 0 1,-1 0 0,0 0-1,3 0-255,-4 1 53,-1 0 0,0 0 0,1 1 1,-1-1-1,0 0 0,1 1 0,-1-1 0,0 1 0,1-1 0,-1 1 0,0 0 0,0-1 0,0 1 0,0 0 1,1 0-1,-1 0 0,0 0 0,-1 0 0,1 0 0,0 0 0,0 0 0,0 0 0,-1 0 0,1 1 0,0-1 1,-1 0-1,1 1 0,-1-1 0,0 0 0,1 1 0,-1-1 0,0 0 0,0 1-53,3 14 197,-1 1 0,-1 0 0,0-1 0,-2 1 0,0 0 0,0-1 0,-2 1 0,0 0-197,-2 22 190,-69 411 1716,38-250-2158,28-156-2118,3 1 1,0 23 2369,6-41-1412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22:24:48.921"/>
    </inkml:context>
    <inkml:brush xml:id="br0">
      <inkml:brushProperty name="width" value="0.2" units="cm"/>
      <inkml:brushProperty name="height" value="0.2" units="cm"/>
      <inkml:brushProperty name="color" value="#4472C4"/>
    </inkml:brush>
  </inkml:definitions>
  <inkml:trace contextRef="#ctx0" brushRef="#br0">56 293 7290,'3'1'332,"1"-1"0,0 1 1,-1-1-1,1 0 0,0 0 1,-1-1-1,1 1 0,0-1 1,-1 1-1,1-1 0,2-1-332,41-19-76,-14 5 252,4 2 101,-2-2 1,0-1-1,10-8-277,-29 15 178,-2 0 1,0 0-1,0-1 1,-1-1-1,0-1 0,-1 1 1,-1-2-1,6-8-178,-16 21 8,1-1-1,-1 0 1,0 0 0,0 1-1,0-1 1,-1 0-1,1 0 1,0 0-1,-1 0 1,1 0 0,-1 0-1,0-1 1,1 1-1,-1 0 1,0 0 0,0 0-1,0 0 1,-1 0-1,1 0 1,-1 0 0,1-1-8,-1 1 2,0 1 1,0-1 0,0 1-1,0-1 1,0 1 0,-1 0-1,1-1 1,0 1 0,-1 0-1,1 0 1,-1 0 0,1 0 0,-1 0-1,0 0 1,1 0 0,-1 1-1,0-1 1,1 1 0,-1-1-1,0 1 1,0-1 0,0 1-1,1 0 1,-1 0 0,-1 0-3,-5 0 0,0 0-1,1 1 1,-1 0-1,0 0 1,0 1 0,0 0-1,1 0 1,-1 1 0,1 0-1,-3 2 1,-19 9-2,1 2 0,-1 3 2,20-13 0,-14 9-6,1 1 1,0 1 0,2 1-1,0 0 1,1 2 0,1 0-1,1 1 1,1 1-1,-8 15 6,17-25 23,1 0-1,0 0 0,1 0 0,1 1 1,0-1-1,1 1 0,0 1 1,1-1-1,-1 10-22,3-13 71,0 0-1,1 0 1,0 0 0,0 0 0,1 0 0,1 0-1,-1 0 1,2-1 0,-1 1 0,1-1 0,1 0-1,0 0 1,5 7-71,0-2 115,1-1-1,0 1 1,2-2-1,-1 0 1,1 0-1,1-1 1,0-1 0,1 0-1,0-1 1,0-1-1,16 7-114,-13-7-495,1-1 0,0-1-1,0-1 1,1-1 0,0 0 0,0-1-1,0-1 1,0-1 0,0-1-1,6-1 496,32-7-1764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22:25:02.192"/>
    </inkml:context>
    <inkml:brush xml:id="br0">
      <inkml:brushProperty name="width" value="0.2" units="cm"/>
      <inkml:brushProperty name="height" value="0.2" units="cm"/>
      <inkml:brushProperty name="color" value="#4472C4"/>
    </inkml:brush>
  </inkml:definitions>
  <inkml:trace contextRef="#ctx0" brushRef="#br0">2222 25 3337,'5'-4'430,"0"1"1,0-1 0,1 1 0,0 0-1,0 1 1,2-2-431,-7 4 59,0 0 0,0-1 0,0 1 1,0 0-1,0 0 0,0-1 0,0 1 0,0 0 0,0 0 1,0 0-1,0 0 0,0 0 0,0 0 0,0 1 0,-1-1 1,1 0-1,0 0 0,0 1 0,0-1 0,0 0 0,0 1 1,0-1-1,0 1 0,-1-1 0,1 1 0,0 0 0,0-1 1,-1 1-1,1 0 0,0 0 0,-1-1 0,1 1 1,-1 0-1,1 0 0,-1 0 0,1 0 0,-1-1 0,0 1 1,1 0-1,-1 0 0,0 0 0,0 0 0,1 0 0,-1 0 1,0 0-1,0 0 0,0 0-59,0 7 196,0-1-1,0 0 1,-1 0 0,0 1-1,0-1 1,0 0 0,-1 0-1,0 0 1,-3 5-196,-5 12 378,-2 0 0,-1 1-378,7-14 109,-26 43 173,-1-2 0,-3-1 0,-2-1-1,-2-3 1,-20 17-282,-14 8 562,-3-4-1,-77 51-561,91-76 135,-2-2 0,-2-4 0,-1-2 1,-2-4-1,-1-2 0,-1-4 0,-1-3 0,-1-3 0,-1-3 0,0-4 0,-59 2-135,31-10 31,0-4 0,-37-7-31,-198-35-1318,277 31 818,16 2 65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22:25:02.881"/>
    </inkml:context>
    <inkml:brush xml:id="br0">
      <inkml:brushProperty name="width" value="0.2" units="cm"/>
      <inkml:brushProperty name="height" value="0.2" units="cm"/>
      <inkml:brushProperty name="color" value="#4472C4"/>
    </inkml:brush>
  </inkml:definitions>
  <inkml:trace contextRef="#ctx0" brushRef="#br0">49 114 2513,'-15'13'2319,"13"-11"-2095,-1 0 1,0 0 0,1 0-1,-1 1 1,1-1 0,-1 0 0,1 1-1,0 0 1,0 0 0,1-1 0,-1 1-1,0 0 1,1 1 0,0-1-1,-1 0 1,1 1-225,1-4 61,1 1-1,-1-1 1,0 1-1,0-1 0,1 0 1,-1 1-1,0-1 1,1 0-1,-1 1 1,0-1-1,1 0 1,-1 1-1,1-1 1,-1 0-1,1 0 1,-1 1-1,0-1 1,1 0-1,-1 0 0,1 0 1,-1 0-1,1 0 1,-1 0-1,1 1 1,-1-1-1,1 0 1,-1 0-1,1-1 1,-1 1-1,1 0 1,-1 0-1,1 0 0,-1 0 1,1 0-1,-1 0 1,0-1-1,1 1 1,-1 0-1,1-1-60,24-5 686,-23 5-625,40-13 400,249-75 667,-208 66-1042,78-18 45,-159 40-127,0 1 1,1-1 0,-1 1 0,0-1-1,1 1 1,-1 0 0,1 0 0,-1 0-1,0 0 1,1 1 0,-1-1 0,1 1-1,-1-1 1,0 1 0,1 0-5,-2 0 2,0 1-1,0-1 1,0 0 0,0 0-1,0 0 1,-1 1 0,1-1-1,0 0 1,-1 1 0,1-1-1,-1 1 1,0-1 0,1 1-1,-1-1 1,0 0 0,0 1-1,0-1 1,0 1 0,0-1-1,0 1 1,-1-1 0,1 1-1,0-1 1,-1 0 0,1 1-1,-1 0-1,-7 25 16,-1-1-1,-1-1 1,-1 0-1,-8 11-15,-4 12 24,-34 72-35,-52 118 161,86-181-414,3 0 0,2 2 0,0 14 264,11-28-274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22:25:03.862"/>
    </inkml:context>
    <inkml:brush xml:id="br0">
      <inkml:brushProperty name="width" value="0.2" units="cm"/>
      <inkml:brushProperty name="height" value="0.2" units="cm"/>
      <inkml:brushProperty name="color" value="#4472C4"/>
    </inkml:brush>
  </inkml:definitions>
  <inkml:trace contextRef="#ctx0" brushRef="#br0">16 41 5201,'3'-23'2334,"-3"22"-2302,0 1-1,0-1 1,0 0-1,0 1 1,0-1 0,0 0-1,0 1 1,0-1-1,0 1 1,0-1-1,0 0 1,-1 1-1,1-1 1,0 1 0,0-1-1,-1 1 1,1-1-1,0 1 1,-1-1-1,1 1 1,-1-1-1,1 1 1,0-1 0,-1 1-1,1-1 1,-1 1-1,1 0 1,-1-1-1,1 1 1,-1 0-1,0 0 1,1-1 0,-1 1-1,1 0 1,-1 0-1,0 0-31,1 1 120,-1 0 0,0 1-1,0-1 1,1 0 0,-1 1 0,1-1-1,-1 0 1,1 1 0,-1-1 0,1 1-1,0-1 1,0 1 0,0-1-1,0 0 1,0 1 0,0-1 0,0 1-1,0 0-119,0-1 92,5 85 1640,3-1 0,4 0 0,6 7-1732,1 14 638,47 343-725,-62-423-1467,-3-22 21,0-5-28,3-7-278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22:25:04.212"/>
    </inkml:context>
    <inkml:brush xml:id="br0">
      <inkml:brushProperty name="width" value="0.2" units="cm"/>
      <inkml:brushProperty name="height" value="0.2" units="cm"/>
      <inkml:brushProperty name="color" value="#4472C4"/>
    </inkml:brush>
  </inkml:definitions>
  <inkml:trace contextRef="#ctx0" brushRef="#br0">1 0 5385,'16'10'2057,"1"11"-793,-4 8-512,-2 10 72,-4 7 72,-1 13-175,-1 8-25,-2 8 64,1 7-32,0 10-280,-1 1-160,0 0-216,-1-5-48,3-18 8,-3-12-360,3-28-880,1-8 856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22:25:04.569"/>
    </inkml:context>
    <inkml:brush xml:id="br0">
      <inkml:brushProperty name="width" value="0.2" units="cm"/>
      <inkml:brushProperty name="height" value="0.2" units="cm"/>
      <inkml:brushProperty name="color" value="#4472C4"/>
    </inkml:brush>
  </inkml:definitions>
  <inkml:trace contextRef="#ctx0" brushRef="#br0">284 0 10322,'-4'6'3537,"-7"5"-3185,-5 6-272,-6 1-24,-4-1-24,-9-1-8,0-7-24,0-3-232,1-1-392,1-6-2561,1 1 2201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22:25:05.621"/>
    </inkml:context>
    <inkml:brush xml:id="br0">
      <inkml:brushProperty name="width" value="0.2" units="cm"/>
      <inkml:brushProperty name="height" value="0.2" units="cm"/>
      <inkml:brushProperty name="color" value="#4472C4"/>
    </inkml:brush>
  </inkml:definitions>
  <inkml:trace contextRef="#ctx0" brushRef="#br0">1 393 5721,'3'0'260,"1"1"-1,0 0 1,0-1 0,-1 0-1,1 0 1,0 0 0,0 0-1,0 0 1,-1-1-1,1 0 1,0 1 0,-1-2-1,1 1 1,0 0-1,-1-1 1,0 1 0,3-3-260,9-5 352,0 0 0,-1-1 1,5-6-353,-2 3 325,5-5-212,0-1 0,-1-1-1,-1 0 1,-1-1 0,-1-2 0,-1 0-1,-1 0 1,-1-2 0,6-13-113,-19 35 18,0-1 0,-1 0 0,0 0 0,1 0 0,-1 0 0,-1 0 0,1-1 0,-1 1 0,1 0 0,-1 0 0,-1 0 0,1 0 0,0-1 0,-1 0-18,0 3 5,0 1 0,1-1 0,-1 0 0,0 0 0,0 0 1,0 1-1,0-1 0,-1 1 0,1-1 0,0 1 0,-1-1 0,1 1 0,-1 0 0,1-1 0,-1 1 0,0 0 0,1 0 0,-1 0 0,0 0 0,0 1 1,0-1-1,0 0 0,0 1 0,0 0 0,0-1 0,0 1 0,0 0 0,0 0 0,0 0 0,0 0-5,-6 0 3,1 1-1,0 0 1,-1 1 0,1-1 0,0 1-1,0 1 1,0-1 0,0 1-1,1 0 1,-1 1 0,1 0-1,0 0 1,-1 0 0,2 0 0,-5 5-3,-6 6 17,0 0 0,2 1 0,0 1 0,-9 14-17,15-20 69,1 0-1,1 0 0,0 0 0,0 1 0,2 0 0,-1 0 0,1 0 0,1 1 0,0 0 0,1-1 0,0 1 0,1 0 0,1 0 0,0 0 0,0 0 0,1-1 0,1 1 0,0 0 0,1 0 0,1-1 1,-1 0-1,2 0 0,0 0 0,0 0 0,1-1 0,1 1 0,0-2 0,0 1 0,1-1 0,0 0 0,1 0 0,0-1 0,1-1 0,0 1 0,0-1 0,4 1-68,2 0 3,2 0 0,-1-1-1,1-1 1,1 0 0,-1-2-1,1 0 1,0-1 0,0-1-1,0-1 1,0 0 0,1-2-1,-1 0 1,0-1 0,11-2-3,-25 2-126,1 0 0,0 0-1,-1-1 1,1 1 0,-1-1 0,0 0 0,1-1 0,-1 0 0,0 1 0,-1-2 0,1 1 0,3-3 126,-4 3-431,-1-1 1,0 1-1,0-1 0,-1 0 0,1 1 1,-1-1-1,1 0 0,-1-1 0,-1 1 1,2-2 430,2-19-1431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22:25:06.061"/>
    </inkml:context>
    <inkml:brush xml:id="br0">
      <inkml:brushProperty name="width" value="0.2" units="cm"/>
      <inkml:brushProperty name="height" value="0.2" units="cm"/>
      <inkml:brushProperty name="color" value="#4472C4"/>
    </inkml:brush>
  </inkml:definitions>
  <inkml:trace contextRef="#ctx0" brushRef="#br0">183 522 6273,'1'-2'165,"1"0"0,-1-1-1,0 1 1,0 0 0,0-1-1,0 1 1,-1-1 0,1 1 0,-1-1-1,1 0 1,-1 1 0,0-1-1,0 1 1,0-1 0,0 0-1,-1 1 1,1-1 0,-1 1-1,1-1 1,-2-1-165,-2-11 105,-1 1-1,-1 0 1,-1-2-105,2 6 320,-12-24 340,-2 0 1,-19-25-661,19 32 157,2 0 1,1-2-1,1 0 1,0-6-158,14 34 28,0-1 1,0 1-1,1-1 1,-1 1 0,0-1-1,1 0 1,0 0-1,-1 1 1,1-1-1,0 0 1,0 0-1,0 1 1,0-1-1,0 0 1,1 0-1,-1 1 1,0-1-1,1 0 1,-1 1-1,1-1 1,0 0-1,-1 1 1,1-1-1,0 1 1,0-1 0,0 1-29,2-1 126,0 0 0,-1 0 1,1 0-1,0 1 1,0 0-1,0-1 1,0 1-1,0 0 1,0 1-1,0-1 1,0 0-1,1 1 1,1 0-127,42-4 1436,41 2-1436,26-1 61,-96 1-338,0-1 1,0 0-1,0-1 0,-1-1 0,2-1 277,-10 3-1181,-1-1 0,0 0 0,0 0 0,1-3 1181,7-3-1613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22:25:06.473"/>
    </inkml:context>
    <inkml:brush xml:id="br0">
      <inkml:brushProperty name="width" value="0.2" units="cm"/>
      <inkml:brushProperty name="height" value="0.2" units="cm"/>
      <inkml:brushProperty name="color" value="#4472C4"/>
    </inkml:brush>
  </inkml:definitions>
  <inkml:trace contextRef="#ctx0" brushRef="#br0">1 353 4577,'10'1'343,"0"0"0,0 0 1,0-1-1,0 0 0,0-1 0,0 0 0,0-1 0,0 0 1,-1 0-1,1-1 0,-1-1 0,4-1-343,21-10 1125,-1-1 1,21-16-1126,-47 28 108,10-6 28,-1 0 0,0-2 0,-1 1 0,0-2 0,11-12-136,-22 20 21,1 1 0,-1-1 1,0-1-1,-1 1 0,1-1 0,-1 1 1,0-1-1,0 0 0,-1 0 0,0-1 0,0 1 1,0 0-1,-1-1 0,0 1 0,0 0 1,-1-1-1,0 1 0,0-1 0,0-1-21,-1 4 5,0 1-1,0 0 0,0 0 0,0 0 1,-1-1-1,1 1 0,-1 1 1,0-1-1,0 0 0,0 0 1,0 1-1,0-1 0,-1 1 1,1-1-1,-1 1 0,0 0 1,1 0-1,-1 0 0,0 1 0,0-1 1,0 1-1,0-1 0,0 1 1,-1 0-1,1 0 0,-3 0-4,-1-1 3,0 1-1,1 0 0,-1 0 0,0 1 0,0-1 1,0 1-1,0 1 0,0 0 0,0 0 1,0 0-1,0 1 0,-4 1-2,2 1 10,1 1 0,1-1-1,-1 2 1,0-1 0,1 1 0,0 0-1,1 0 1,-1 1 0,1 0 0,1 0 0,-1 1-1,-3 6-9,-3 5 149,1 2 0,1-1 0,1 2 0,-3 12-149,4-10 230,2 0-1,1 0 1,1 1-1,1-1 0,1 1 1,1 0-1,1 0 0,1 0 1,5 21-230,-4-29 60,1-1-1,1 0 1,0 0 0,2 0 0,0-1-1,0 0 1,1 0 0,1 0 0,1-1-1,0-1 1,1 1 0,0-1 0,1-1-1,0 0 1,5 3-60,-8-8-121,1-1 0,0 0 0,0-1 0,0 0 0,0-1 0,1 1 0,0-2 0,0 0 0,0 0 0,0 0 1,0-1-1,1-1 0,-1 0 0,1 0 0,-1-1 0,1-1 0,-1 0 0,1 0 0,-1-1 0,9-2 121,37-13-864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22:25:09.001"/>
    </inkml:context>
    <inkml:brush xml:id="br0">
      <inkml:brushProperty name="width" value="0.2" units="cm"/>
      <inkml:brushProperty name="height" value="0.2" units="cm"/>
      <inkml:brushProperty name="color" value="#4472C4"/>
    </inkml:brush>
  </inkml:definitions>
  <inkml:trace contextRef="#ctx0" brushRef="#br0">1957 1350 1392,'2'3'559,"0"0"0,1-1 0,-1 1 0,1 0 0,-1-1 0,1 0 0,0 1 1,0-1-1,0 0 0,0 0 0,3 1-559,-9-7 362,0 0 0,0 0 0,0 0 0,1 0 0,-1 0 0,1-2-362,-3-3 171,-30-49 55,-126-198 296,106 177-416,-3 3 0,-13-9-106,-58-54 75,-80-63-75,114 120 21,-3 3 0,-90-51-21,149 105 2,-1 2-1,-2 2 1,0 1-1,-1 2 1,-36-9-2,58 22 41,0 0 1,0 1-1,0 1 0,-1 1 1,1 1-1,-1 1 1,0 0-1,1 2 0,-1 1 1,1 1-1,0 0 0,0 2 1,-11 4-42,-4 5 536,1 2-1,0 1 1,1 2 0,1 2 0,-22 19-536,51-38-9,0 0-1,0 0 1,1 1-1,0-1 1,-1 1-1,1 0 1,1 0-1,-1 0 1,1 0-1,-1 0 1,1 1-1,0-1 1,1 1-1,-1-1 1,1 1-1,0 0 1,0 0-1,0-1 1,1 6 9,4 13 76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22:23:48.427"/>
    </inkml:context>
    <inkml:brush xml:id="br0">
      <inkml:brushProperty name="width" value="0.2" units="cm"/>
      <inkml:brushProperty name="height" value="0.2" units="cm"/>
      <inkml:brushProperty name="color" value="#4472C4"/>
    </inkml:brush>
  </inkml:definitions>
  <inkml:trace contextRef="#ctx0" brushRef="#br0">500 1 8346,'-16'14'2848,"-6"2"-2728,-3-3 48,-4-1 48,-4-1-15,-6-6-65,-6-3-72,-10-4-40,-3-2-40,-4-4-713,2-1 4786,4-3-3217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22:25:09.727"/>
    </inkml:context>
    <inkml:brush xml:id="br0">
      <inkml:brushProperty name="width" value="0.2" units="cm"/>
      <inkml:brushProperty name="height" value="0.2" units="cm"/>
      <inkml:brushProperty name="color" value="#4472C4"/>
    </inkml:brush>
  </inkml:definitions>
  <inkml:trace contextRef="#ctx0" brushRef="#br0">2 686 4057,'1'-1'293,"0"0"0,0 0 0,1-1 0,-1 1 0,0 0 0,0 0 1,-1-1-1,1 1 0,0-1 0,0 1 0,-1-1 0,1 0-293,0 1 54,-1 1 0,0-1 0,0 1 0,1 0-1,-1-1 1,0 1 0,0-1 0,0 1 0,0-1 0,0 1 0,0-1 0,0 1-1,0-1 1,0 1 0,0-1 0,0 1 0,0-1 0,0 1 0,0 0 0,0-1 0,-1 1-1,1-1 1,0 1 0,0-1 0,0 1 0,-1 0 0,1-1 0,0 1 0,-1-1-1,1 1 1,0 0 0,-1-1 0,1 1 0,0 0 0,-1 0 0,1-1 0,-1 1 0,1 0-1,0 0 1,-1-1 0,1 1 0,-1 0 0,1 0 0,-1 0-54,1 0 38,-1 0 0,1 0 0,0 0 0,0 0 0,-1 0 0,1 1 0,0-1 0,-1 0 0,1 0 0,0 0 0,0 0 1,-1 1-1,1-1 0,0 0 0,0 0 0,0 1 0,-1-1 0,1 0 0,0 0 0,0 1 0,0-1 0,0 0 0,-1 1 0,1-1 0,0 0 0,0 0 0,0 1 1,0-1-1,0 0 0,0 1 0,0-1 0,0 0 0,0 1 0,0-1 0,0 0 0,0 1 0,0-1 0,0 0 0,0 0 0,1 1 0,-1-1 0,0 0 0,0 1 1,0-1-1,0 0 0,0 0 0,1 1 0,-1-1 0,0 0 0,0 0 0,1 1-38,8 16 1113,20 9-733,1-1 0,1-2 0,1-1 0,1-2 0,29 14-380,-55-31 9,119 53 104,-106-48-89,1-2-1,1 0 1,-1 0 0,1-2-1,5-1-23,-24-2 5,1-1-1,0 1 0,-1-1 1,1 0-1,-1-1 0,1 1 1,0-1-1,-1 1 0,1-1 1,-1 0-1,0-1 0,1 1 1,-1 0-1,0-1 1,1 0-1,1-1-4,-3 0 3,1 0-1,0 1 1,-1-1-1,0-1 1,1 1 0,-1 0-1,-1 0 1,1-1 0,0 1-1,-1-1 1,0 0 0,0 1-1,0-1 1,0 0 0,0 0-1,-1 0-2,4-24 6,-2 0 0,-1 0 0,-1 0 0,-2-6-6,-15-115 9,13 116-3,-10-65-67,-3 1-1,-4 1 1,-24-59 61,30 120-441,-1-7-3338,16 42 2447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22:25:10.744"/>
    </inkml:context>
    <inkml:brush xml:id="br0">
      <inkml:brushProperty name="width" value="0.2" units="cm"/>
      <inkml:brushProperty name="height" value="0.2" units="cm"/>
      <inkml:brushProperty name="color" value="#4472C4"/>
    </inkml:brush>
  </inkml:definitions>
  <inkml:trace contextRef="#ctx0" brushRef="#br0">0 7 3657,'8'-7'1912,"1"7"273,-1 2-1377,0 7-40,1 4 32,0 9-152,4 7-48,5 13 105,6 10 7,4 18-128,5 8-208,8 13-280,3 1-64,-1 1-24,0-3-64,-7-8-608,-6-6-424,-1-22 615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22:25:11.095"/>
    </inkml:context>
    <inkml:brush xml:id="br0">
      <inkml:brushProperty name="width" value="0.2" units="cm"/>
      <inkml:brushProperty name="height" value="0.2" units="cm"/>
      <inkml:brushProperty name="color" value="#4472C4"/>
    </inkml:brush>
  </inkml:definitions>
  <inkml:trace contextRef="#ctx0" brushRef="#br0">1 0 6769,'18'6'2361,"-5"10"-2025,-1 5-64,-2 4 8,-1 8 16,1 11 144,-1 2 24,2 15-8,3 5-31,4 20-193,3 10-136,6 5-72,4 2-8,5-8-8,0-6-16,4-17-480,-1-9-217,1-22 377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22:25:11.426"/>
    </inkml:context>
    <inkml:brush xml:id="br0">
      <inkml:brushProperty name="width" value="0.2" units="cm"/>
      <inkml:brushProperty name="height" value="0.2" units="cm"/>
      <inkml:brushProperty name="color" value="#4472C4"/>
    </inkml:brush>
  </inkml:definitions>
  <inkml:trace contextRef="#ctx0" brushRef="#br0">242 1 8514,'0'11'2992,"-13"2"-2519,-4 2-81,-13-2-48,-4 1-112,-2-1-208,1-2-16,1 0 48,4 1-320,17-2 184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22:25:11.787"/>
    </inkml:context>
    <inkml:brush xml:id="br0">
      <inkml:brushProperty name="width" value="0.2" units="cm"/>
      <inkml:brushProperty name="height" value="0.2" units="cm"/>
      <inkml:brushProperty name="color" value="#4472C4"/>
    </inkml:brush>
  </inkml:definitions>
  <inkml:trace contextRef="#ctx0" brushRef="#br0">125 343 4857,'3'-2'535,"-2"-1"-1,1-1 1,0 1 0,-1 0-1,1 0 1,-1-1 0,0 1-1,0 0 1,0-1 0,0-3-535,5-17 698,27-35 495,-23 42-1113,-1 1 0,0-1 0,-1 0 0,1-6-80,-7 18 2,-1 1 1,0-1 0,0 1 0,0-1-1,-1 1 1,1-1 0,-1 0 0,0 1-1,0-1 1,-1 0 0,0 1 0,1-1-1,-1 1 1,-1-1 0,1 1-1,-1 0 1,0-1 0,0 1 0,0-1-3,0 2 0,0 0 1,0 0-1,0 1 1,0-1 0,0 1-1,-1 0 1,1-1-1,-1 1 1,1 0 0,-1 0-1,0 1 1,0-1-1,0 0 1,0 1 0,0 0-1,0 0 1,0 0-1,0 0 1,0 0 0,-1 1-1,1-1 1,0 1-1,-1 0 1,1 0 0,0 0-1,-1 0 1,1 1-1,0-1 1,0 1 0,-1 0-1,1 0 1,0 0-1,-2 1 0,-2 1 1,0 1-1,0-1 1,0 2-1,0-1 0,0 1 1,1-1-1,0 2 1,0-1-1,0 1 1,1 0-1,-1 0 1,2 0-1,-3 3 0,3 1 18,-1-1 0,1 1 0,0 0-1,1 0 1,0 0 0,1 1 0,0-1 0,1 1 0,0-1 0,0 1-1,1-1 1,1 1 0,0-1 0,0 1 0,1-1 0,0 1 0,3 7-19,4 8 157,0-1 0,1 0 0,2 0 0,1-1 0,0-1 0,8 10-156,-5-11 98,1 0 0,0-1 0,2-1 0,0 0 0,1-2 0,13 9-98,-21-17 10,1-1-1,1-1 1,0 0 0,0-1-1,0 0 1,1-1 0,0-1 0,0 0-1,0-1 1,1-1 0,13 1-10,-25-3-55,0-1 1,0 0-1,0 0 0,0 0 1,0-1-1,0 1 1,0-1-1,0 0 0,0 0 1,-1 0-1,1-1 1,0 1-1,-1-1 0,1 0 1,-1 0-1,1 0 1,-1-1-1,0 1 0,0-1 1,0 0-1,-1 0 1,1 0-1,0 0 0,-1 0 1,0 0-1,0-1 1,0 1-1,0-1 0,0 1 1,-1-1-1,0 0 1,0 0-1,0 1 0,0-2 55,5-32-582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22:25:12.178"/>
    </inkml:context>
    <inkml:brush xml:id="br0">
      <inkml:brushProperty name="width" value="0.2" units="cm"/>
      <inkml:brushProperty name="height" value="0.2" units="cm"/>
      <inkml:brushProperty name="color" value="#4472C4"/>
    </inkml:brush>
  </inkml:definitions>
  <inkml:trace contextRef="#ctx0" brushRef="#br0">215 573 4337,'1'-1'120,"0"1"0,1-1 0,-1 1 0,0-1 0,0 0 0,0 1 0,0-1 0,0 0 0,0 0 0,0 0 0,0 0 0,0 0 0,0 0 0,0 0 0,0 0 0,-1 0 0,1-1 0,0 1 0,-1 0 0,1 0 0,-1-1 0,0 1 0,1-1-120,-1-1 120,0 0 1,0 0-1,0 0 0,0 1 1,0-1-1,-1 0 0,1 0 1,-1 0-1,0 1 0,0-1 1,-1-1-121,-3-8 297,-1 1 1,-1-1 0,0 1-1,-7-7-297,-7-7 727,-1 0 0,-17-13-727,19 20 278,1-2 0,1 0 0,0-1 0,-2-7-278,18 26 73,1 0 0,-1 0 0,1 0 0,0-1 0,0 1 0,0 0 0,0-1 0,0 1 0,0-1 0,1 1 0,-1-1 0,1 1 0,0-1 0,-1 0 0,1 1 0,1-1 0,-1 1 0,0-1-1,1 1 1,-1-1 0,1 1 0,-1-1 0,1 1 0,0-1 0,0 1 0,1 0 0,-1-1 0,0 1 0,1 0 0,-1 0 0,1 0 0,0 0 0,-1 0 0,1 0 0,0 1 0,0-1 0,1 0 0,-1 1 0,0 0 0,0 0 0,3-1-73,20-11 399,0 1 1,1 2 0,18-5-400,-19 8-131,-1-2 0,0-1-1,-1 0 1,15-10 131,15-18-4433,-24 19 2649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22:25:12.612"/>
    </inkml:context>
    <inkml:brush xml:id="br0">
      <inkml:brushProperty name="width" value="0.2" units="cm"/>
      <inkml:brushProperty name="height" value="0.2" units="cm"/>
      <inkml:brushProperty name="color" value="#4472C4"/>
    </inkml:brush>
  </inkml:definitions>
  <inkml:trace contextRef="#ctx0" brushRef="#br0">121 259 4593,'12'-5'542,"-1"0"0,1-1-1,-1 0 1,0-1 0,-1-1 0,1 0 0,-2 0-1,1 0 1,4-7-542,-10 11 57,-1 1 0,0-1 0,0 0-1,-1 0 1,1 0 0,-1 0 0,0 0-1,0 0 1,0-1 0,-1 1 0,1-1 0,-1 1-1,0-1 1,0 0 0,-1 1 0,1-1 0,-1 0-1,0 0 1,-1 1 0,1-1 0,-1 0-1,0 0 1,0 1 0,0-1 0,-1 1 0,1-1-1,-1 0-56,0 1 6,0 0 0,-1 0 0,1 0 0,-1 0 0,1 1 0,-1-1 0,0 1 0,-1-1 0,1 1 0,0 0 0,-1 0 0,0 1 0,0-1 0,0 1 0,0 0 0,0-1-6,1 2 1,0 1 0,0-1 0,0 0-1,0 1 1,0 0 0,0 0-1,0 0 1,0 0 0,0 0-1,0 0 1,0 1 0,0-1-1,0 1 1,0 0 0,0 0 0,0 0-1,0 1 1,1-1 0,-1 1-1,0-1 1,1 1 0,-1 0-1,1 0 1,0 0 0,-1 1-1,-9 8 36,0 2 0,1-1 0,0 2 0,2-1 0,-1 1 0,1 1 0,1-1 1,1 2-1,0-1 0,1 1 0,1 0 0,0 0 0,-1 11-36,3-12 177,1 0-1,0 0 0,1 1 1,1-1-1,0 0 0,1 1 1,1-1-1,0 0 1,1 0-1,1 0 0,0-1 1,1 1-1,1-1 1,0 0-1,2 2-176,8 10 54,1 0 0,2-1 0,0-1 0,2-1 0,0-1-1,2-1 1,0-1 0,2 0 0,0-2 0,1-1 0,0-1 0,28 12-54,-39-22-190,0-1 0,0 0 0,12 2 190,-9-4-192,1-1 0,12 0 192,-31-2-1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22:25:24.588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12 160 4249,'3'27'7794,"21"87"-7811,-22-105 444,77 296 25,-79-304-441,1-1 0,-1 1 0,1 0 0,-1-1 0,0 1 0,0 0 0,0 0 0,1 0 0,-1-1-1,0 1 1,0 0 0,0 0 0,0 0 0,0-1 0,0 1 0,0 0 0,-1 0 0,1 0 0,0-1-1,0 1 1,-1 0 0,1 0-11,-10-12 94,-14-29-43,8 3-36,1 0 1,2-1-1,2-1 1,2 0-1,1 0 1,2-1-1,1 0 1,2 0 0,2-2-16,1 29 14,1 0 0,-1 1 0,2-1 0,0 1 0,0-1 0,1 1 0,1 0 0,0 0 0,3-5-14,-5 12 60,0 1 0,1 0 0,0 1 0,-1-1 0,1 0 0,0 1-1,1-1 1,-1 1 0,0 0 0,1 0 0,0 1 0,0-1 0,0 1 0,0-1 0,0 1 0,0 1 0,1-1 0,-1 1-1,1-1 1,-1 1 0,1 0 0,-1 1 0,1-1 0,0 1 0,-1 0 0,4 0-60,-1 1 109,1 0 0,-1 1 0,0-1 1,1 1-1,-1 1 0,0 0 0,0 0 0,0 0 0,-1 0 1,1 1-1,-1 1 0,0-1 0,0 1 0,-1 0 0,1 0 0,-1 0 1,0 1-110,-1-2-2,-1 0 0,0 0 0,0 0 1,0 0-1,0 0 0,-1 0 1,1 1-1,-1-1 0,0 1 0,-1 0 1,1 0-1,-1 0 0,0 0 0,0-1 1,-1 1-1,1 1 0,-1-1 0,0 0 1,-1 0-1,1 0 0,-1 0 0,0 0 1,0-1-1,0 1 0,-3 4 2,2-4-27,-1-1 0,0 0 0,-1 1 0,1-1 0,-1-1 0,1 1 0,-1-1 0,0 1-1,-1-1 1,1 0 0,0 0 0,-1-1 0,0 0 0,1 1 0,-1-1 0,0-1 0,-3 2 27,-23 9-745,35-12 747,-1-1 0,0 0 0,1 1 1,-1 0-1,1 0 0,-1 0 0,0 0 0,1 0-2,7 0 45,14 0 89,0 0 0,0 2 0,-1 0 0,1 2 0,0 0 0,-1 2 0,0 1 0,-1 1 0,12 5-134,-25-8 52,0 0 0,0 1 0,-1 0 0,0 1 0,0 0 0,0 0 0,-1 1 0,0 0 0,-1 0 0,1 2-52,-3-3 15,0 1 0,0 0 0,-1 0 0,0 1 0,0-1 0,-1 1 0,0 0 0,-1 0 0,0 0 0,0 0 0,-1 0 0,0 0 0,-1 4-15,0-4 15,0 1 0,-1-1 0,0 1 0,0-1 1,-1 0-1,-1 0 0,1 1 0,-2-1 0,1-1 1,-1 1-1,0-1 0,-1 1 0,0-1 0,0 0 0,-1-1 1,0 1-1,-1-1 0,1-1 0,-1 1 0,0-1 0,-1 0 1,-3 2-16,-4 2-176,0-1 1,-1 0 0,0-1-1,0-1 1,-6 1 175,-3 1-1448,0-2-1,0-1 1,-8 0 1448,12-3-1214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22:25:25.112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99 8794,'3'3'246,"0"0"0,0 0-1,0 0 1,-1 1 0,1-1 0,-1 1 0,0 0 0,0 0 0,0 0-1,0 0 1,-1 0 0,0 0 0,0 0 0,0 0 0,0 0 0,0 1-246,1 15-70,-1-1 1,-1 1-1,0 1 70,0 13 449,0-18-289,1 0 0,1 0 0,1 0-1,0 0 1,4 11-160,-6-24 61,1 1 0,-1-1 0,1 1 0,-1-1 0,1 0 0,0 0 0,1 0-1,-1 0 1,0 0 0,1 0 0,0-1 0,1 2-61,-2-2 49,0-1-1,0 0 1,0 0-1,0 0 1,0-1-1,1 1 1,-1 0 0,0-1-1,0 1 1,1-1-1,-1 0 1,0 0-1,1 0 1,-1 0 0,0 0-1,0-1 1,1 1-1,-1 0 1,0-1-1,0 0 1,2 0-49,3-2 29,1-1 1,-1 1-1,-1-1 0,1-1 0,0 1 1,-1-1-1,0 0 0,0-1 1,-1 0-1,1 0 0,-1 0 1,3-5-30,-1 1 3,0 0 0,-1-1 0,-1 0 0,1 0 0,-2 0 0,0 0 0,0-1 0,-1 0-3,0-4-299,-1 1-1,-1-1 1,-1 0-1,0 1 1,-1-1 0,-1 0-1,0 1 1,-1 0-1,-1-1 1,0 1 0,-1 0-1,-1 1 1,0 0 0,-3-4 299,-10-12-869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22:25:25.479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0 5297,'6'5'2529,"1"5"-521,-1 5-1712,-3 8-40,0 5 32,0 10 104,0 3 144,3 13 113,1 6 23,2 15-80,5 5-176,2 3-280,2-1-56,3-6-48,2-3-8,-5-18-776,6-9-456,5-24 736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22:23:49.001"/>
    </inkml:context>
    <inkml:brush xml:id="br0">
      <inkml:brushProperty name="width" value="0.2" units="cm"/>
      <inkml:brushProperty name="height" value="0.2" units="cm"/>
      <inkml:brushProperty name="color" value="#4472C4"/>
    </inkml:brush>
  </inkml:definitions>
  <inkml:trace contextRef="#ctx0" brushRef="#br0">2 240 4977,'0'1'131,"0"0"0,0 0 0,0 0 0,0 0 0,1-1 0,-1 1 0,0 0 0,0 0 0,1-1 0,-1 1 0,1 0 0,-1-1 0,1 1 0,-1 0 0,1-1 0,-1 1 0,1 0 0,-1-1 0,1 1 0,0-1 0,-1 1 0,1-1 0,0 0 0,0 1 0,-1-1 0,1 0 0,0 1-131,1-2 60,-1 1-1,1 0 1,0-1 0,-1 0 0,1 1 0,0-1-1,-1 0 1,1 0 0,-1 0 0,1 0 0,-1 0 0,0 0-1,1 0-59,42-35 648,22-14-207,-31 28-256,-15 10 74,0 0 1,0-2 0,-1 0-1,-1-1 1,-1-1 0,7-8-260,-24 24 16,1-1 1,0 0 0,0 1-1,-1-1 1,1 0 0,0 0-1,-1 0 1,1 1 0,-1-1-1,1 0 1,-1 0 0,0 0-1,1 0 1,-1 0 0,0 0-1,0 0 1,1 0 0,-1 0-1,0 0 1,0 0 0,0 0-1,0 0 1,0 0 0,-1 0 0,1-1-17,-1 2 11,1-1 1,-1 0-1,0 0 1,0 1 0,0-1-1,0 1 1,1-1 0,-1 1-1,0-1 1,0 1-1,0-1 1,0 1 0,0 0-1,0 0 1,0 0 0,0-1-1,-1 1 1,1 0 0,-1 0-12,-10 1 35,1-1 1,-1 1 0,0 1 0,0 0-36,7-1 13,-13 2 5,0 1-1,1 1 1,0 0-1,-1 1 0,2 1 1,-1 0-1,1 2 1,-12 7-18,22-12 5,0 1 0,0-1 1,1 1-1,-1 0 0,1 1 1,0-1-1,1 1 0,-1 0 0,1 0 1,0 0-1,1 1 0,-1 0 1,1-1-1,0 1 0,1 0 1,0 0-1,0 1 0,1-1 1,0 0-1,0 1 0,0-1 0,1 5-5,1 3 90,1 0-1,1 1 0,0-1 1,1 0-1,0 0 0,1-1 0,1 0 1,1 1-1,0-2 0,0 1 0,1-1 1,1 0-1,8 8-89,-6-7 66,0-1 0,1-1 1,1 0-1,0-1 0,0 0 0,1-1 0,0-1 1,1 0-1,0-1 0,1 0 0,0-1 1,4 0-67,-16-5-32,0-1 1,0 0 0,0 0 0,0-1 0,0 1 0,0-1 0,0 0 0,0 0 0,1 0 0,-1 0 0,0-1-1,0 0 1,2 0 31,-4 0-107,1 0 0,-1-1-1,1 1 1,-1 0-1,0-1 1,0 1 0,0-1-1,0 0 1,0 0 0,0 0-1,0 0 1,-1 0-1,1 0 1,-1 0 0,1 0-1,-1-1 1,0 1-1,0 0 1,0-1 0,0 0-1,0 1 108,6-34-1616,-6-3 701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22:25:25.811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288 0 7426,'-13'8'3168,"-6"4"-1031,-7 4-2073,-2 1-32,-3-1 8,-3-2-16,-3-2 48,-2-1-232,5-1 2768,7-1-1992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22:25:26.515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1006 3305,'1'3'774,"4"18"2481,-1-16-1343,1-12 87,0-15-1648,-1 0 0,0 1 0,-2-1 0,0-1 0,-2-19-351,1-3 208,2-227 950,-27-214-1158,24 486 28,0 0 1,1 0 0,-1 0-1,0 0 1,0 0 0,0 0-1,0 0 1,0 0-1,0 0 1,0 0 0,0 0-1,0 0 1,0 0 0,0 0-1,0 0 1,0 0 0,0-1-1,0 1 1,1 0 0,-1 0-1,0 0 1,0 0-1,0 0 1,0 0-29,4 15 293,7 29-46,17 91-89,20 49-158,-29-127 7,1-1-1,3-1 1,2-1 0,17 24-7,-38-71-1,0 0 1,1 0-1,0 0 1,0 0-1,0-1 0,1 0 1,0 0-1,0-1 1,1 1 0,-6-6-4,-1 1 0,1 0 0,0-1 0,0 0 0,0 1 0,0-1 1,0 0-1,0 1 0,0-1 0,0 0 0,0 0 0,0 0 0,0 0 0,0 0 1,0 0-1,0 0 0,0 0 0,0 0 0,0 0 0,0-1 0,0 1 1,0 0-1,0-1 0,0 1 0,0-1 0,0 1 0,0-1 0,-1 1 0,1-1 1,0 0-1,0 1 0,0-1 0,-1 0 0,1 0 0,-1 1 0,1-1 0,0 0 4,2-4-25,-1 1-1,0 0 0,1-1 0,-1 0 0,-1 1 0,2-4 26,6-24-69,-2 0 1,-1-1-1,-2 0 1,-1-1-1,-1 1 69,-5-170-52,3 188 46,-7-94-797,-4 1 0,-11-28 803,21 133-1617,2 7 624,1 11 330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22:25:27.02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140 12 6385,'6'-8'2833,"-10"5"-1909,-17 7-806,14 0-55,0 0 1,1 0-1,-1 1 1,1 0-1,0 0 1,0 1-1,1 0 1,-1 0-1,1 0 1,0 0-1,1 1 1,0 0-1,0 0 1,0 0-1,-1 5-63,-2 5 124,1 0-1,1 0 1,1 0-1,0 0 1,1 0-1,0 11-123,2-11 144,1 1 0,0-1 1,1 0-1,1 0 0,3 11-144,-4-22 72,0-1 0,1 1-1,-1-1 1,1 1 0,0-1 0,1 0 0,-1 0 0,1 0-1,0 0 1,0 0 0,1-1 0,-1 1 0,1-1 0,0 0-1,0 0 1,0 0 0,1-1 0,3 3-72,-4-5 51,0 1-1,0-1 1,0-1 0,0 1 0,0-1-1,0 1 1,0-1 0,-1 0-1,1 0 1,0-1 0,0 0-1,0 1 1,0-1 0,0 0 0,0-1-1,-1 1 1,1-1 0,0 1-1,-1-1 1,1 0 0,-1 0 0,1-2-51,9-4 69,0-2 1,-1 0-1,0 0 0,0-1 1,-1-1-70,-2 1 1,0 0 1,-1-1-1,0 1 1,-1-2-1,0 1 0,-1-1 1,-1 0-1,0 0 1,0-1-1,-1 1 1,-1-1-1,-1 0 0,0 0 1,0 0-1,-2 0 1,0-1-1,0-4-1,-1 15-135,1 1 0,-1 0 1,0-1-1,1 1 0,-1-1 1,-1 1-1,1 0 0,-1 0 0,1 0 1,-1 0-1,0 0 0,0 0 0,0 0 1,0 0-1,-1 1 0,1-1 0,-1 1 1,1 0-1,-1 0 0,0 0 1,0 0-1,0 0 0,0 0 0,0 1 1,0 0-1,-1-1 0,1 1 0,0 0 1,-1 1-1,1-1 0,-1 1 0,1-1 1,-1 1-1,-1 0 135,-17 2-119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22:25:27.412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1 7338,'1'0'101,"0"0"0,0 0 0,-1 0 0,1 0 0,0 0 1,0 0-1,0 1 0,0-1 0,-1 0 0,1 1 0,0-1 1,0 1-1,-1-1 0,1 1 0,0-1 0,-1 1 1,1-1-1,-1 1 0,1-1 0,-1 1 0,1 0 0,-1-1 1,1 1-1,-1 0 0,1 0 0,-1-1 0,0 1 0,1 0 1,-1 0-1,0 0 0,0 0 0,0-1 0,1 2-101,4 35-231,-4-30 483,8 83 302,6 57 219,6 0 0,11 22-773,-20-117 287,19 70-785,-21-93 3579,11 24-3081,-6-23 1369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22:25:27.745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537 16 5617,'7'-9'2609,"-6"6"-657,-2 2-1800,-11 0-104,-4-1-16,-12 5 8,-8 3 24,-14 1 16,-6 4 40,-5 5-16,0 2-8,1 7-16,2 0-88,3 3 648,4 4-495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22:25:28.445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2 7298,'0'0'123,"0"-1"0,0 1 0,0 0 0,0 0 0,1 0 0,-1 0 0,0 0 0,0 0 0,0 0 1,0 0-1,0 0 0,1-1 0,-1 1 0,0 0 0,0 0 0,0 0 0,0 0 0,0 0 0,1 0 0,-1 0 1,0 0-1,0 0 0,0 0 0,0 0 0,1 0 0,-1 0 0,0 0 0,0 1 0,0-1 0,0 0 1,0 0-1,1 0 0,-1 0 0,0 0 0,0 0 0,0 0 0,0 0 0,0 0 0,0 1 0,0-1 1,1 0-1,-1 0 0,0 0-123,5 10 2095,2 19-1473,-6-25-143,16 72 421,38 156-219,-41-184-789,2-2 0,2 0 0,19 34 108,-36-78-17,5 9-343,0 0 0,0-1 0,1 0 0,0 0 0,5 5 360,-11-14-117,0 0 1,0 0-1,0 0 0,0 0 0,1 0 0,-1 0 0,0-1 0,0 1 1,1 0-1,-1-1 0,0 1 0,0-1 0,2 1 117,-2-1-71,0 0 0,0 0 1,0 0-1,0-1 0,0 1 0,0 0 0,0-1 0,1 1 0,-1-1 0,0 1 1,0-1-1,-1 1 0,2-1 71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22:25:28.778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19 8642,'1'-1'199,"0"0"-1,-1-1 1,1 1 0,0 0-1,0 0 1,0 0 0,0 0 0,0-1-1,0 1 1,0 1 0,0-1 0,1 0-1,-1 0 1,0 0 0,0 1-1,1-1 1,-1 0 0,2 1-199,-2 0 43,0 0 0,0 0 1,0 1-1,0-1 0,0 1 0,0-1 1,0 1-1,0-1 0,0 1 0,0 0 0,0-1 1,-1 1-1,1 0 0,0 0 0,0-1 1,-1 1-1,1 0 0,0 0 0,-1 0 0,1 0 1,-1 0-1,1 0 0,-1 0 0,0 0 1,1 0-1,-1 1-43,12 34 740,-1 0 1,-1 1-1,3 34-740,5 22 227,-1-27-337,2 0-1,3-2 1,2 0-1,4-2 1,2-1-1,3-1 1,10 11 110,-20-41 2222,-1-11-1226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22:25:29.108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397 0 7338,'-8'16'2656,"-10"2"-1664,-4-3-127,-5-3 79,-2-3 0,-6-2-416,-1-2-208,0-1-192,-2-1-48,-2 0 0,0-1-264,7 1-880,7 4 3440,18 0-2160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22:25:29.490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118 297 7034,'1'1'252,"0"-1"0,0 1 0,0 0 0,0-1 0,0 1 0,0-1 0,1 1 1,-1-1-1,0 0 0,0 1 0,1-1 0,-1 0 0,0 0 0,0 0 1,1 0-1,-1 0 0,0 0 0,0 0 0,1-1 0,-1 1 0,0 0 1,0-1-1,0 1 0,1-1 0,-1 1 0,0-1 0,1 0-252,1-2 99,0 0-1,-1 0 0,1 0 0,-1 0 0,1-1 1,-1 1-1,0-1 0,1-1-98,8-15 91,-1 0 0,-1-1 0,-1 0-1,-1 0 1,0-1 0,-2 0 0,0 0 0,-2 0 0,0-3-91,-3 23 1,0-1 0,0 1-1,0 0 1,0-1 0,0 1 0,-1 0 0,1 0 0,-1-1 0,1 1 0,-1 0 0,0 0 0,0 0 0,0 0 0,0 0 0,0 0 0,-1 0 0,1 0 0,-1-1-1,0 2-1,1 0-1,-1 0 1,0 0 0,1 1 0,-1-1-1,0 0 1,0 1 0,1-1 0,-1 1 0,0-1-1,0 1 1,0 0 0,1 0 0,-1 0 0,0 0-1,0 0 1,0 0 0,0 0 0,0 1 0,1-1-1,-1 1 1,0-1 0,-1 1 1,-6 3-1,0 0 0,-1 0 0,2 1 0,-1 0 0,0 1 0,1 0 0,0 0 0,0 1 0,1 0 0,0 0 0,0 1 0,1-1 0,-1 3 1,-2 2 9,0 1-1,1 1 1,1 0-1,0 0 0,1 0 1,1 0-1,0 1 1,0 5-9,1-2 33,1 0 1,0 1-1,2-1 1,0 1 0,1-1-1,1 1 1,0-1-1,2 0 1,0 1-1,2 3-33,-3-14 23,1 0-1,0-1 1,0 1-1,1-1 1,0 0-1,0 0 1,0 0-1,1-1 1,0 0-1,1 0 1,0 1-23,-1-2 5,1-1 0,-1 0 0,0-1 0,1 1 0,0-1 0,0 0 0,0-1 0,0 1 0,0-1 0,1 0 0,-1-1 0,1 0 0,-1 0 0,7 0-5,-3 0-169,0-2-1,0 1 1,0-1-1,-1-1 1,1 0-1,0 0 1,5-2 169,63-28-2578,-69 27 2211,34-14-546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22:25:29.945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167 535 7178,'3'-1'211,"-1"1"0,0-1 0,1 0 0,-1-1 0,0 1 0,1 0 0,-1-1 0,0 1 0,0-1 1,0 0-1,0 0 0,-1 1 0,1-1 0,0 0 0,0-2-211,-1 2 42,0 0 0,0 0-1,-1 1 1,1-1 0,-1 0 0,0 0 0,1 0-1,-1 0 1,0 0 0,0 0 0,0 0 0,-1 1-1,1-1 1,0 0 0,-1 0 0,1 0 0,-1 0 0,1 0-1,-1 1 1,0-1 0,0 0 0,0 0-42,-14-21 496,0 1 0,-1 1 1,-1 0-1,-15-14-496,-15-16 887,39 41-664,1 1-51,-1 0-1,1 0 1,0-1-1,-5-10-171,11 19 61,0-1 1,0 0-1,1 0 0,-1 1 1,0-1-1,1 0 0,-1 0 1,1 0-1,-1 0 0,1 0 1,0 0-1,0 0 0,0 0 1,0 0-1,0 0 0,0 1 1,1-1-1,-1 0 0,1 0 1,-1 0-1,1 0 0,0 0 1,-1 1-1,1-1 0,0 0 1,0 0-1,0 1 0,1-1 1,-1 1-1,0-1 0,0 1 1,1-1-62,7-4 262,1-1 0,-1 2 1,1-1-1,0 1 0,1 1 1,-1-1-1,9-1-262,21-4 370,20-3-370,-6 2 89,-4-3-1687,-1-3 1,43-20 1597,-79 32-923,14-5-1121,-4 4 850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22:23:49.545"/>
    </inkml:context>
    <inkml:brush xml:id="br0">
      <inkml:brushProperty name="width" value="0.2" units="cm"/>
      <inkml:brushProperty name="height" value="0.2" units="cm"/>
      <inkml:brushProperty name="color" value="#4472C4"/>
    </inkml:brush>
  </inkml:definitions>
  <inkml:trace contextRef="#ctx0" brushRef="#br0">67 489 8442,'1'-9'3179,"-8"-14"-3538,5 20 622,-14-52-227,2-1-1,2 0 1,3 0 0,2-4-36,7 53 30,-1-1-1,1 1 1,0 0 0,1-1 0,0 1 0,0-1 0,1 1-1,-1 0 1,1 0 0,1 0 0,0 0 0,3-6-30,-3 8 148,0 1 0,1-1 0,-1 1-1,1 0 1,0 0 0,0 0 0,0 1 0,1 0 0,0-1 0,-1 1 0,1 1 0,0-1 0,0 1 0,0 0 0,0 0 0,1 0-1,2 0-147,16-2 241,0 0-1,1 1 0,-1 2 1,0 0-1,1 2 1,-1 1-1,1 0 0,-1 2 1,15 4-241,-31-6-303,0 1 0,1 0-1,-1 0 1,0 0 0,0 1 0,-1 0 0,1 0 0,-1 1 0,2 2 303,6 9-861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22:25:30.395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261 158 10410,'16'-16'558,"-1"-1"0,7-9-558,-18 21 102,-1 0-1,1-1 0,-1 1 1,0-1-1,-1 1 1,1-1-1,-1 0 0,0 0 1,-1 0-1,1 0 0,-1-2-101,-1 7 8,0 0 1,0 0-1,0 0 0,0 0 0,0 0 0,0 0 0,0 0 0,0 0 0,0 0 0,0 0 1,-1 0-1,1 0 0,0 0 0,-1 0 0,1 0 0,-1 1 0,1-1 0,-1 0 0,1 0 1,-1 0-1,0 1 0,1-1 0,-1 0 0,0 1 0,1-1 0,-1 1 0,-1-1-8,0 0 4,0 0 0,0 0 0,-1 1 1,1-1-1,0 1 0,0-1 0,-1 1 0,1 0 0,0 0 0,-1 0 0,-1 1-4,-8 0-4,1 2 1,-1-1-1,1 2 1,-4 1 3,-1 1 2,0 1 0,0 0 0,1 2 0,0-1 0,0 2 0,1 0 0,0 1 0,1 0 1,0 1-1,1 0 0,1 1 0,-4 5-2,8-8 83,0 0 1,1 0-1,0 1 0,1 0 1,0 0-1,0 0 0,1 1 1,1-1-1,0 1 0,1 0 1,0 0-1,0 0 1,1 0-1,1 0 0,0 0 1,1 0-1,0 0 0,1 1-83,1 0 97,0-1-1,0 0 1,1 0-1,1 0 0,0-1 1,0 1-1,1-1 0,1 0 1,0-1-1,0 0 1,1 0-1,1 0 0,-1-1 1,1-1-1,1 1 0,5 3-96,-2-4-318,0 1 0,0-2-1,1 0 1,0 0-1,1-1 1,-1-1-1,1-1 1,0 0-1,0 0 1,1-2-1,-1 0 1,0-1 0,6 0 318,13-2-1369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22:25:31.439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1 200 6193,'0'1'95,"1"0"1,-1 0-1,1-1 0,-1 1 0,1 0 0,-1-1 1,1 1-1,-1 0 0,1-1 0,0 1 0,0 0 0,-1-1 1,1 1-1,0-1 0,0 1 0,-1-1 0,1 0 0,0 1 1,0-1-1,0 0 0,0 0 0,0 0 0,0 1 1,-1-1-1,1 0 0,0 0 0,0 0 0,0 0 0,0 0 1,0-1-1,0 1 0,0 0 0,0 0 0,-1-1 0,1 1 1,0 0-1,0-1 0,0 1 0,0-1 0,0 0-95,6-3 38,1-1 0,-1 0 0,0-1 0,4-4-38,11-8 432,-2 7 10,1 0 1,-1 1 0,1 1 0,18-4-443,92-22 2021,-94 27-1456,45-13 802,1 4 1,82-5-1368,-140 20 41,1 1 0,0 1 1,0 2-1,0 0 0,0 2 1,-1 1-1,0 0 1,0 2-1,0 1 0,-1 1 1,21 11-42,8 10 6,0 2 1,-3 2 0,0 2 0,-3 3 0,-1 1 0,-1 3 0,16 22-7,-33-32-32,39 46 87,-59-68-116,-1 0 1,0 0 0,-1 0-1,0 1 1,0 0 0,1 8 60,-4-2-529,-3-17 449,0-1-1,0 0 1,-1 1-1,1-1 1,0 0-1,0 1 0,0-1 1,0 0-1,0 1 1,0-1-1,-1 0 1,1 1-1,0-1 0,0 0 1,-1 0-1,1 1 1,0-1-1,0 0 1,-1 0-1,1 1 1,0-1-1,-1 0 0,1 0 1,0 0-1,-1 0 1,1 1-1,0-1 81,-2 0-274,0 0-1,1-1 1,-1 1-1,1 0 0,-1-1 1,0 1-1,1-1 1,-1 1-1,1-1 1,-1 0-1,1 0 1,-1 0-1,1 1 1,0-1-1,-1-1 0,1 1 1,-1-1 274,-21-18-1691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22:25:32.041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0 474 6137,'1'1'235,"0"1"-1,0-1 1,0 1-1,1-1 1,-1 0-1,0 1 1,1-1-1,-1 0 1,1 0-1,-1 0 1,1 0-1,-1-1 1,1 1-1,-1 0 0,1 0 1,0-1-1,0 1 1,0-1-235,13 7 458,38 26 1024,-3 2 1,1 3-1483,36 26 1341,137 97 13,-221-158-1335,2 1 41,-1 0 0,1-1 0,0 0 0,0 0 0,4 1-60,-8-3 9,0-1 1,0 0 0,-1 1-1,1-1 1,0 0-1,0 0 1,0 0 0,0 0-1,0 0 1,-1 1-1,1-1 1,0-1 0,0 1-1,0 0 1,0 0-1,0 0 1,-1 0 0,1-1-1,0 1 1,0 0-1,0-1 1,-1 1-1,1 0 1,0-1 0,0 1-1,-1-1 1,1 0-1,0 1 1,-1-1 0,1 1-1,-1-1 1,1 0-1,-1 1 1,1-1 0,-1 0-1,1 0 1,-1 1-1,0-1 1,1-1-10,3-13 19,-1 0 0,0-1 0,-1 0 1,0 1-1,-2-1 0,0 0 0,-1-10-19,1-21 19,1-11-256,5-262 773,-6 105-4107,-5 166-2029,1 30 3759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22:25:36.475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508 78 5769,'1'-1'218,"1"0"0,0 0 0,-1 0 1,1 1-1,-1-1 0,1-1 0,-1 1 0,1 0 0,-1 0 0,0 0 0,0-1 0,0 1 0,1-1 0,-1 1 1,-1-1-1,1 1 0,0-1 0,0 0 0,0 1 0,-1-1 0,1 0 0,-1 0-218,0 0 21,0 0 0,-1 1 1,1-1-1,-1 1 0,1-1 0,-1 1 0,0-1 0,0 1 0,0-1 1,0 1-1,1 0 0,-2-1 0,1 1 0,0 0 0,0 0 0,0 0 1,-1 0-1,1 0 0,0 0 0,-1 0 0,1 0 0,-1 1 0,1-1 1,-1 0-1,-1 1-21,-3-3 91,-1 0 1,0 1 0,0 0 0,-1 0-1,1 1 1,0 0 0,0 0 0,-1 1-1,1 0 1,0 0 0,-5 1-92,0 1 132,0 0 1,0 1 0,0 1-1,0 0 1,0 0-1,-6 5-132,-12 7 201,1 1-1,1 2 0,0 1 1,-14 15-201,28-23 90,0 0 0,0 1 0,1 1 0,1 0-1,0 1 1,1 1 0,0-1 0,2 2 0,0-1 0,0 1 0,2 1 0,0 0 0,1 0 0,1 0 0,1 0 0,0 1 0,0 11-90,2-9 58,1 1 0,0-1-1,2 0 1,1 0 0,0 0-1,2 0 1,5 17-58,-5-24 14,1 0 0,0 0 0,1-1 0,1 0-1,0 0 1,1-1 0,0 0 0,1 0 0,0 0 0,1-2-1,8 9-13,-6-9 12,1 1 0,0-2-1,1 0 1,0 0 0,0-1-1,1-1 1,-1 0 0,2-1-1,-1-1 1,1 0 0,0-2-1,0 1 1,0-2 0,0 0-1,5-1-11,2-1 9,0-1 0,0-1 0,1-1-1,-1-1 1,-1-1 0,1-1 0,-1-1 0,0-1-1,0-1 1,8-5-9,-5 1 2,-2 0 0,0-2-1,0 0 1,-1-2 0,-1 0 0,-1-1-1,7-9-1,-14 12 2,-1 0-1,0 0 0,-1-1 1,-1 0-1,-1-1 0,0 0 1,-1 0-1,-1-1 0,0 0 0,3-19-1,-4 12 4,-2 1-1,-1-1 0,-1 0 0,-1-17-3,-2 29 3,0 1 0,0 0 0,-1-1 0,0 1 1,-1 0-1,-1 0 0,0 0 0,0 0 0,-1 1 0,-2-3-3,4 9-34,0 1-1,0 0 1,0 0-1,0 0 0,0 0 1,-1 0-1,0 1 1,0 0-1,0-1 1,0 1-1,0 1 0,0-1 1,-1 1-1,0-1 1,1 2-1,-1-1 0,0 0 1,0 1-1,0 0 1,0 0-1,0 0 0,0 1 1,0-1-1,0 1 1,0 0-1,0 1 0,-1 0 1,1-1-1,0 1 1,0 1-1,1-1 0,-1 1 1,0 0 34,-16 7-664,0 1 0,1 1 0,1 1 0,-1 1 0,2 1 0,-3 2 664,-19 20-824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22:25:36.895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156 653 6289,'1'0'86,"0"0"-1,0 0 1,0 0 0,0 0-1,0-1 1,0 1-1,0 0 1,0-1-1,0 1 1,0-1-1,-1 1 1,1-1 0,0 1-1,0-1 1,0 0-1,-1 0 1,1 1-1,0-1 1,-1 0-1,1 0 1,0 1 0,-1-1-1,1 0 1,-1 0-1,0 0 1,1 0-1,-1 0 1,0 0-1,1 0 1,-1 0 0,0 0-1,0 0 1,0 0-1,0 0 1,0 0-1,0 0 1,0 0-1,0 0 1,0 0 0,-1 0-1,1 0 1,0-1-86,-2-7-25,-1 0 1,0 0 0,0-1 0,-3-4 24,2 5 364,-56-126 1407,33 76-837,2 0 1,-5-24-935,26 73 47,2 0-1,-1 0 1,2 0 0,-1 0 0,1-1 0,1 1 0,0-1-47,0 6 34,0 1 1,1 0 0,0 0-1,0 0 1,0 0-1,0 0 1,1 0 0,0 0-1,-1 1 1,1-1-1,1 0 1,-1 1 0,0 0-1,1-1 1,0 1-1,0 0 1,0 0-1,2-1-34,6-4 119,0 0 0,1 2-1,0-1 1,0 1-1,0 1 1,1 0-1,0 1 1,0 1-1,0 0 1,8-1-119,26-2-197,0 2 1,15 2 196,-52 1-111,52 1-2367,-49 4 1633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22:25:37.478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18 40 7730,'-11'-30'2732,"5"21"-2146,6 20 99,21 91 1609,5-1-1,14 26-2293,-35-111 57,22 69-75,4-2 0,4-1 0,16 24 18,-48-101-74,2 5-166,0-1 0,1 0 1,6 8 239,-11-16-108,1 1 0,-1 0 0,1-1 0,-1 1 0,1-1 0,0 0 0,0 0 0,-1 1 0,1-1 0,0 0 0,0 0 0,0-1 0,0 1 0,0 0 0,0-1 1,0 1-1,0-1 0,1 1 0,-1-1 0,0 0 0,0 0 108,17-6-900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22:25:37.812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 7090,'27'12'2992,"-11"8"-1432,-7-2-1271,-4 5-241,1-1 0,-2 7 64,2 5 144,1 7 464,1 10 160,7 16 40,1 5-136,7 3-464,-1 5-176,4-3-176,-4-4-224,0-4-536,-5-12-440,-4-17 720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22:25:38.145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458 0 10642,'-10'3'3913,"-17"6"-3057,-10 0-616,-9-3-208,-8-5-48,-4-1-440,3-1-160,6-2-136,6 2 16,10 1 216,3 1-248,14 4 567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22:25:38.503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139 304 7394,'15'-26'857,"-1"-1"0,-1 0 0,-1-1 0,2-11-857,0 1 548,1 1-1,3 1-547,-17 33 45,0 1 0,1-1 0,-1 1-1,0-1 1,0 0 0,0 0 0,-1 1 0,1-1 0,-1 0-1,0 0 1,1-2-45,-1 4 8,-1 1 1,1-1-1,0 1 0,0-1 0,0 1 1,0 0-1,0-1 0,-1 1 0,1-1 0,0 1 1,0-1-1,-1 1 0,1 0 0,0-1 1,-1 1-1,1 0 0,0-1 0,-1 1 0,1 0 1,-1-1-1,1 1 0,0 0 0,-1 0 0,1 0 1,-1-1-1,1 1-8,-2 0 3,0 0 0,0-1 1,1 1-1,-1 0 0,0 0 0,1 1 1,-1-1-1,0 0 0,0 1 0,1-1 0,-1 1 1,0-1-4,-9 5 28,-1 0-1,1 0 1,1 1 0,-1 1 0,1 0 0,0 0 0,1 1-1,-1 0 1,1 0 0,1 1 0,0 1 0,0-1 0,1 2-28,-8 10 67,1 1 0,1 0 1,1 1-1,1 0 1,-6 20-68,13-34 26,1 1 0,0 0 0,1 0 0,0 0 0,1 1 0,0-1 0,1 0 0,0 1 0,1 7-26,-1-12 7,2-1-1,-1 1 1,1-1-1,-1 1 1,1-1 0,1 0-1,-1 1 1,1-1-1,0 0 1,0-1 0,0 1-1,1 0 1,0-1 0,0 0-1,0 0 1,0 0-1,1 0 1,1 0-7,11 7-62,1-1 0,0-1 0,1-1 0,0 0 0,1-1-1,-1-1 1,1-1 0,0-1 0,1-1 0,-1-1 0,13 0 62,-23-2-241,0 0-1,0-1 0,0 0 1,-1-1-1,1 0 1,0-1-1,1-1 242,24-9-595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22:25:38.843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216 474 4785,'2'-2'137,"0"0"-1,0-1 1,-1 1-1,1-1 1,-1 1 0,1-1-1,-1 1 1,0-1-1,0 0 1,0 0 0,-1 1-1,1-1 1,-1 0-1,1 0 1,-1 0 0,0 0-1,0 0 1,0 0-1,0 0 1,-1 0 0,1 1-1,-1-2-136,-2-11 147,-1 1-1,-1 0 1,-6-13-147,9 21 186,-8-16 124,0 1-1,-1 1 0,-2 0 1,0 0-1,-6-5-309,-20-22 1467,-19-16-1467,54 59 56,0 0 46,-1-1 0,2 1 0,-1-1 0,0 0 0,1 0 0,-1-1-102,4 5 43,-1 0 0,1 0 1,-1 0-1,1 0 0,0 0 1,0 0-1,-1 0 1,1 0-1,0 0 0,0 0 1,0 0-1,0 0 0,0 0 1,0 0-1,0 0 1,1 0-1,-1 0 0,0 0 1,1 0-1,-1 0 0,0 0 1,1 1-1,-1-1 0,1 0 1,-1 0-1,1 0 1,0 0-1,-1 1 0,1-1 1,0 0-1,-1 1 0,1-1 1,0 0-1,0 1 0,0-1 1,0 1-1,0-1 1,0 1-44,8-5 295,0 2 1,1-1-1,-1 1 1,1 0-1,0 1 1,0 0-1,0 1 1,8-1-296,11 1 281,-1 1 1,16 3-282,15 3 37,7 3-37,-44-5-1584,1 2 1,11 4 1583,-20-4-1004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22:23:50.198"/>
    </inkml:context>
    <inkml:brush xml:id="br0">
      <inkml:brushProperty name="width" value="0.2" units="cm"/>
      <inkml:brushProperty name="height" value="0.2" units="cm"/>
      <inkml:brushProperty name="color" value="#4472C4"/>
    </inkml:brush>
  </inkml:definitions>
  <inkml:trace contextRef="#ctx0" brushRef="#br0">63 301 7634,'5'4'387,"0"-1"0,0 1 0,0-1 0,1-1 0,-1 1 0,1-1 0,0 0 0,4 1-387,-7-3 2,0 0 0,0 0 0,0 0 0,0 0-1,0-1 1,0 1 0,0-1 0,0 0 0,0 0 0,-1 0 0,1 0 0,0 0 0,0 0 0,-1-1 0,1 0 0,-1 1-1,0-1 1,1 0 0,-1-1-2,35-30 127,-3-2 0,20-25-127,-35 38 86,-5 7 140,-2 0 0,7-10-226,-16 20 95,-1 1 0,1-1 0,-1 0-1,1 0 1,-1 0 0,-1 0 0,1 0 0,-1 0 0,0-1 0,0 1-1,0-5-94,-1 8 21,0 1-1,0 0 1,0-1-1,0 1 0,-1 0 1,1 0-1,0-1 1,-1 1-1,1 0 0,-1 0 1,1 0-1,-1 0 1,0-1-1,1 1 0,-1 0 1,0 0-1,0 0 1,0 0-1,0 1 0,0-1 1,0 0-1,0 0 1,0 0-1,0 1 0,0-1-20,-2 0 20,-1-1 0,1 1 0,-1 0 0,1 0-1,-1 0 1,1 1 0,-1-1 0,0 1 0,-1 0-20,-9 0 12,0 1 0,1 1 0,-1 0 0,-7 2-12,7 0 5,0 0 0,0 1 0,1 0 1,0 1-1,0 1 0,0 0 1,1 0-1,0 2 0,0-1 0,1 1 1,0 1-1,1 0 0,0 1 1,0 0-1,1 0 0,1 1 0,-1 1-5,3-2 120,0 1 0,0 0-1,1 0 1,0 0 0,1 1-1,1-1 1,0 1-1,1 0 1,0 0 0,0 0-1,2 0 1,0 0 0,0 0-1,1 1 1,1-1-1,0 0 1,1-1 0,4 13-120,-4-14 123,1 0 0,1-1 1,0 1-1,0-1 0,1 0 1,1 0-1,-1-1 0,1 1 0,1-2 1,0 1-1,0-1 0,9 6-123,-10-8-81,1-1-1,0 0 0,0-1 0,0 0 0,1 0 1,-1-1-1,1 0 0,0 0 0,0-1 0,0 0 0,0-1 1,0 0-1,1 0 0,-1-1 0,0 0 0,4-1 82,4-2-705,-1 0 1,1 0-1,-1-2 0,0 0 0,0-1 0,-1-1 0,11-5 705,45-25-3415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22:25:39.179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209 166 10330,'0'-15'193,"-1"1"0,-1 0 0,0 0 0,0 1 0,-1-1 0,-3-7-193,4 16 82,0 1 0,0 0 0,0-1 0,-1 1 0,1 0 0,-1 0 0,0 0 0,0 0 1,-3-2-83,4 4 23,0 1 1,0-1 0,0 1-1,0-1 1,-1 1 0,1 0-1,0-1 1,-1 1 0,1 1-1,-1-1 1,0 0 0,1 1 0,-1-1-1,1 1 1,-1 0 0,0 0-1,-2 0-23,1 1 25,0 0-1,-1 0 1,1 0-1,0 1 0,0-1 1,0 1-1,1 0 1,-1 1-1,0-1 0,1 0 1,-1 1-1,1 0 1,0 0-1,0 0 0,0 0 1,0 1-1,0-1 1,1 1-1,-2 3-24,-3 3 70,1 1 1,1 0-1,-1 0 0,2 1 1,0-1-1,-2 7-70,3 1 91,0-1 1,1 1-1,1-1 0,0 1 0,2-1 1,0 1-1,1-1 0,1 1 1,0-1-1,5 11-91,0-3 36,1 0 0,1-1 0,1 0 0,2 0 0,0-1 0,15 19-36,-28-42 6,40 49-565,-37-47 762,0 0 0,0 0 0,0-1 0,1 1-1,-1-1 1,1 1 0,-1-1 0,1 0 0,0 0 0,0-1 0,0 1 0,0-1 0,3 1-203,-4-2 146,-1 0 1,1 0-1,0 0 0,0-1 1,0 1-1,0-1 0,0 0 1,0 0-147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22:25:40.419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42 433 5913,'0'1'75,"0"-1"-1,0 1 1,0-1 0,0 1-1,0-1 1,0 1-1,0-1 1,0 1 0,-1-1-1,1 1 1,0-1-1,0 1 1,0-1 0,-1 1-1,1-1 1,0 0-1,-1 1 1,1-1-1,0 1 1,-1-1 0,1 0-1,0 1 1,-1-1-1,1 0 1,-1 1 0,1-1-1,-1 0 1,1 0-1,-1 1 1,1-1 0,-1 0-1,1 0 1,-1 0-1,1 0 1,-1 0-1,1 0 1,-1 0 0,1 0-1,-1 0 1,1 0-1,-1 0 1,1 0 0,-1 0-1,1 0 1,-1 0-1,1 0 1,-1-1 0,1 1-1,-1 0 1,1 0-1,-1-1 1,1 1 0,-1 0-75,0-1-5,-1 0 0,1 1 1,0-1-1,-1 0 1,1 0-1,0 0 1,0 0-1,0 0 1,-1 0-1,1 0 0,0 0 1,0 0-1,1-1 1,-1 1-1,0 0 1,0-1-1,0 1 1,1-1-1,-1 1 0,1-1 5,0-1 59,0 1-1,0-1 1,0 1-1,1-1 1,-1 1-1,1 0 0,0-1 1,0 1-1,-1 0 1,2-1-1,-1 1 1,0 0-1,0 0 0,1 0-58,24-33 971,-17 25-623,7-10 56,1 2 1,0 0-1,2 1 0,0 0 1,1 2-1,0 0 0,18-8-404,-7 7 207,0 1-1,1 1 0,1 2 1,0 1-1,13-2-206,113-24 527,2 7 0,1 7 1,131-1-528,-238 22 187,1 3 0,-1 2 1,1 3-1,-1 2 1,-1 3-1,1 2 0,-2 2 1,49 22-188,-40-12 72,-2 4 0,-1 2 0,-2 3 0,-1 2 0,-1 2 0,44 43-72,180 167 38,-271-241-74,28 29-708,-32-29-250,-8-6-534,-12-8-1012,12 5 2401,-27-12-1090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22:25:41.025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0 544 6689,'65'23'5087,"36"0"-3714,-54-13-514,23 8-859,118 47 2346,-65-22-337,33 4-2009,-146-44 97,-1-1 1,0 0-1,1-1 0,-1 0 1,1 0-1,-1-1 1,5 0-98,-12-1 12,0 1 0,1 0 0,-1-1 0,0 0 0,0 1 0,0-1 1,0 0-1,0 0 0,0 0 0,0 0 0,0 0 0,-1-1 0,1 1 0,0-1 0,-1 1 0,1-1 1,-1 1-1,1-1 0,-1 0 0,0 0 0,1 1 0,-1-1 0,0 0 0,-1 0 0,1 0 0,0-1 1,0 1-1,-1 0 0,1 0 0,-1 0 0,0 0 0,0-1 0,0 0-12,1-12 6,-1-1 0,-1 1 0,0-1 0,-1 1 0,-2-6-6,-20-78 7,17 74-10,-37-116-360,-20-36 363,29 84-1126,33 88 975,0 0 126,0 0 0,0 0-1,0 0 1,1-1 0,0 1 0,0-1 0,0 1 0,1-1 0,0 1 0,0-1 0,0 0 25,9-22 130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2-10T22:23:59.817"/>
    </inkml:context>
    <inkml:brush xml:id="br0">
      <inkml:brushProperty name="width" value="0.2" units="cm"/>
      <inkml:brushProperty name="height" value="0.2" units="cm"/>
      <inkml:brushProperty name="color" value="#4472C4"/>
    </inkml:brush>
  </inkml:definitions>
  <inkml:trace contextRef="#ctx0" brushRef="#br0">27 0 8130,'-1'19'1140,"-1"0"1,-1 0-1,-3 12-1140,-6 41 1177,10-26-842,2-1 0,2 1 0,1-1 0,3 0 0,2 0 0,2-1 0,1 0 0,3-1 0,1 0 0,2-1 0,2-1 0,2 0 0,1-2 0,3-1 0,1 0 0,1-2 0,4 2-335,22 18 47,3-2 0,1-3 0,3-2 0,64 39-47,36 12 13,79 32-13,-127-76 111,2-4 1,3-6 0,15 0-112,-49-21 62,0-4 0,1-4 0,1-4 0,0-3 0,2-3-62,-25-6 59,0-3 0,-1-3 0,1-2 0,33-9-59,-5-6 1,0-3 0,57-26-1,-81 26-47,98-35 71,-135 52-336,0 1 0,0 1 0,1 1 0,23 0 312,-31 5-1558,0-2 0,1-1 0,10-3 1558,-11-1-1119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243B5C-3C6D-46FF-BCCE-BD44B39644B6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C23FD2-BA69-48B2-90C1-72DF5D15F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669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Everyone has been very welcoming.  </a:t>
            </a:r>
          </a:p>
          <a:p>
            <a:r>
              <a:rPr lang="en-US" dirty="0"/>
              <a:t>Thank you for the opportunity.  I enjoy what I do, and talking about it.</a:t>
            </a:r>
          </a:p>
          <a:p>
            <a:r>
              <a:rPr lang="en-US" dirty="0"/>
              <a:t>Talk about my history.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C23FD2-BA69-48B2-90C1-72DF5D15F31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3546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Describe how infrared and capacitance scans work.  </a:t>
            </a:r>
          </a:p>
          <a:p>
            <a:r>
              <a:rPr lang="en-US" dirty="0"/>
              <a:t>I used infrared to show that a kitchen was flooding the lobby floor of an adjacent condominium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C23FD2-BA69-48B2-90C1-72DF5D15F31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3746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Contract Administration is what an Architect typically does during construction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C23FD2-BA69-48B2-90C1-72DF5D15F31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7130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C23FD2-BA69-48B2-90C1-72DF5D15F31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5497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C23FD2-BA69-48B2-90C1-72DF5D15F31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7830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C23FD2-BA69-48B2-90C1-72DF5D15F31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2079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C23FD2-BA69-48B2-90C1-72DF5D15F31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8855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C23FD2-BA69-48B2-90C1-72DF5D15F31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3962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C23FD2-BA69-48B2-90C1-72DF5D15F3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75591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C23FD2-BA69-48B2-90C1-72DF5D15F3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29969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C23FD2-BA69-48B2-90C1-72DF5D15F3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3010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C23FD2-BA69-48B2-90C1-72DF5D15F31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8153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C23FD2-BA69-48B2-90C1-72DF5D15F3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34609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C23FD2-BA69-48B2-90C1-72DF5D15F3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6308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technically the thermal barrier.  To ensure all aspects of the building envelope are considered, we use a trick to ensure continuity; trace the barrier with a different color pen.</a:t>
            </a:r>
          </a:p>
          <a:p>
            <a:r>
              <a:rPr lang="en-US" dirty="0"/>
              <a:t> The thermal barrier is shown in red, next is the weather barrier, , the air barrier….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C23FD2-BA69-48B2-90C1-72DF5D15F31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2721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Nature is always trying to reach equilibrium.  </a:t>
            </a:r>
          </a:p>
          <a:p>
            <a:r>
              <a:rPr lang="en-US" dirty="0"/>
              <a:t>Gravity is pulling bulk water down, low pressure is trying to equalize with high pressure, low humidity with high humidity, and low temperatures with high.</a:t>
            </a:r>
          </a:p>
          <a:p>
            <a:r>
              <a:rPr lang="en-US" dirty="0"/>
              <a:t>Eventually, if we do nothing, it will equalize.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C23FD2-BA69-48B2-90C1-72DF5D15F31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4046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Started as a roof assessment.  Noticed the roof was “smiling”</a:t>
            </a:r>
          </a:p>
          <a:p>
            <a:r>
              <a:rPr lang="en-US" dirty="0"/>
              <a:t>Asked to access their attic, they commented that the ceiling kept dropping</a:t>
            </a:r>
          </a:p>
          <a:p>
            <a:r>
              <a:rPr lang="en-US" dirty="0"/>
              <a:t>Ask a mechanical engineer vs a structural engineer</a:t>
            </a:r>
          </a:p>
          <a:p>
            <a:r>
              <a:rPr lang="en-US" dirty="0"/>
              <a:t>If you remember from classes, structures are supposed to fail ductile, which is what this was doing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C23FD2-BA69-48B2-90C1-72DF5D15F31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4740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 about the project in Florida, lady set the temperature at 60 degrees.  The subflooring was saturated.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C23FD2-BA69-48B2-90C1-72DF5D15F31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139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Who knows why this crack occurred?  Discuss expansion forces at corners of masonry.  </a:t>
            </a:r>
          </a:p>
          <a:p>
            <a:r>
              <a:rPr lang="en-US" dirty="0"/>
              <a:t>Show example of paper expansion joints</a:t>
            </a:r>
          </a:p>
          <a:p>
            <a:endParaRPr lang="en-US" dirty="0"/>
          </a:p>
          <a:p>
            <a:r>
              <a:rPr lang="en-US" dirty="0"/>
              <a:t>Please picture 1/32 of an inch.  Ask for a credit card.  Is this a big deal? </a:t>
            </a:r>
          </a:p>
          <a:p>
            <a:endParaRPr lang="en-US" dirty="0"/>
          </a:p>
          <a:p>
            <a:r>
              <a:rPr lang="en-US" dirty="0"/>
              <a:t>A thunderstorm with 30 mph winds will produce 2.3 psf. 2.3 </a:t>
            </a:r>
            <a:r>
              <a:rPr lang="en-US" dirty="0" err="1"/>
              <a:t>psf</a:t>
            </a:r>
            <a:r>
              <a:rPr lang="en-US" dirty="0"/>
              <a:t> is equivalent to 0.44”of water column.  We are effectively holding ½” of water on the side of the building.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C23FD2-BA69-48B2-90C1-72DF5D15F31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036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C23FD2-BA69-48B2-90C1-72DF5D15F31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6000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Describe how infrared and capacitance scans work.  </a:t>
            </a:r>
          </a:p>
          <a:p>
            <a:r>
              <a:rPr lang="en-US" dirty="0"/>
              <a:t>I used infrared to show that a kitchen was flooding the lobby floor of an adjacent condominium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C23FD2-BA69-48B2-90C1-72DF5D15F31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832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9F61F-328E-4173-9085-817CB2D384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103379-7689-45EC-9D27-C59B9ACDBD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6D832-40A2-46C5-977F-242FD871A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67C69-5BA6-403C-8CF5-9EBBD4C96FAB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91ABE4-51A6-45A0-B514-85790683C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FDFBF-AB62-4671-82EF-0D0140799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22C70-D802-4A04-98DE-E19817EFF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151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946C8-DD9A-491B-B7D5-AC1801A65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06E564-5043-40AC-A1CB-CCF8E9E9F5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782247-3685-462D-89EC-849A58235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67C69-5BA6-403C-8CF5-9EBBD4C96FAB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62314A-9662-4EC8-B615-D1DBEAE93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0B8ED-EE25-48BB-9CFE-F70BE6AB4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22C70-D802-4A04-98DE-E19817EFF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386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03835C-E78F-4D7B-ABE7-C2A1A21A04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9A2D70-6938-4BF4-95B8-27EA6C6EB7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0EA49C-0E4E-43EF-A148-DB73D5644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67C69-5BA6-403C-8CF5-9EBBD4C96FAB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8C4E0C-ABCE-4102-8E5A-5DD179EBE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EFAFFE-577B-40F5-B13F-D621DEF16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22C70-D802-4A04-98DE-E19817EFF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7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031647A-44DE-4D65-B7D6-F4D62762A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360" y="0"/>
            <a:ext cx="7966364" cy="795115"/>
          </a:xfrm>
          <a:prstGeom prst="rect">
            <a:avLst/>
          </a:prstGeom>
        </p:spPr>
        <p:txBody>
          <a:bodyPr anchor="ctr"/>
          <a:lstStyle>
            <a:lvl1pPr>
              <a:defRPr sz="3200" b="1" spc="5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A8371C2-D950-44AA-9E8B-12D1301693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74155" y="6415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990889D-239E-4422-9A23-58CC1A2830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1925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1287891-CECF-4634-BD10-FD60621E94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360" y="0"/>
            <a:ext cx="8016240" cy="795115"/>
          </a:xfrm>
          <a:prstGeom prst="rect">
            <a:avLst/>
          </a:prstGeom>
        </p:spPr>
        <p:txBody>
          <a:bodyPr anchor="ctr"/>
          <a:lstStyle>
            <a:lvl1pPr>
              <a:defRPr sz="3200" b="1" spc="5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D733645-7E09-4A3E-B3D8-E632889D27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74155" y="6415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990889D-239E-4422-9A23-58CC1A28301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F21B99-711B-4F99-A853-0F7198968F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0350" y="961042"/>
            <a:ext cx="9334500" cy="573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2676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ES Family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1DD11A7E-05FB-4621-A9A0-FF56DE6051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7074"/>
            <a:ext cx="10162903" cy="185325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67C42CF-58B1-4829-9208-EC19B2C7C0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360" y="0"/>
            <a:ext cx="8024553" cy="795115"/>
          </a:xfrm>
          <a:prstGeom prst="rect">
            <a:avLst/>
          </a:prstGeom>
        </p:spPr>
        <p:txBody>
          <a:bodyPr anchor="ctr"/>
          <a:lstStyle>
            <a:lvl1pPr>
              <a:defRPr sz="3200" b="1" spc="5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51207813-6A56-438B-A7F3-439224BC60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74155" y="6415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990889D-239E-4422-9A23-58CC1A28301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0516FE-E49E-4958-8F15-2E8B6B41403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0629" y="2028305"/>
            <a:ext cx="7870742" cy="280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078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85089D7-AB84-4F11-9A72-F1CB10910B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7363" y="2057400"/>
            <a:ext cx="5157787" cy="437580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B0CE4C-2348-4A15-91F6-C44121A1C7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7363" y="1352550"/>
            <a:ext cx="8208962" cy="666750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4B70B8A-FA5A-4372-995A-50CE699740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360" y="0"/>
            <a:ext cx="7991302" cy="795115"/>
          </a:xfrm>
          <a:prstGeom prst="rect">
            <a:avLst/>
          </a:prstGeom>
        </p:spPr>
        <p:txBody>
          <a:bodyPr anchor="ctr"/>
          <a:lstStyle>
            <a:lvl1pPr>
              <a:defRPr sz="3200" b="1" spc="5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D397D57-1FCD-4F53-86D0-4BD3572E5B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74155" y="6415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990889D-239E-4422-9A23-58CC1A2830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3433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8972AC-B751-46A8-BA76-764698F1AF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60" y="966952"/>
            <a:ext cx="11684350" cy="5336185"/>
          </a:xfrm>
        </p:spPr>
        <p:txBody>
          <a:bodyPr>
            <a:noAutofit/>
          </a:bodyPr>
          <a:lstStyle>
            <a:lvl1pPr>
              <a:buClr>
                <a:schemeClr val="accent1">
                  <a:lumMod val="50000"/>
                </a:schemeClr>
              </a:buCl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buClr>
                <a:schemeClr val="accent1">
                  <a:lumMod val="50000"/>
                </a:schemeClr>
              </a:buCl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Clr>
                <a:schemeClr val="accent1">
                  <a:lumMod val="50000"/>
                </a:schemeClr>
              </a:buCl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Clr>
                <a:schemeClr val="accent1">
                  <a:lumMod val="50000"/>
                </a:schemeClr>
              </a:buCl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Clr>
                <a:schemeClr val="accent1">
                  <a:lumMod val="50000"/>
                </a:schemeClr>
              </a:buCl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737CEF1-BFBC-4BD3-81AA-90418C0079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360" y="0"/>
            <a:ext cx="7999615" cy="795115"/>
          </a:xfrm>
          <a:prstGeom prst="rect">
            <a:avLst/>
          </a:prstGeom>
        </p:spPr>
        <p:txBody>
          <a:bodyPr anchor="ctr"/>
          <a:lstStyle>
            <a:lvl1pPr>
              <a:defRPr sz="3200" b="1" spc="5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7827964-BF16-412D-803E-771F0DD8D8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74155" y="6415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990889D-239E-4422-9A23-58CC1A2830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1852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8972AC-B751-46A8-BA76-764698F1AF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60" y="966952"/>
            <a:ext cx="11684350" cy="5336185"/>
          </a:xfrm>
        </p:spPr>
        <p:txBody>
          <a:bodyPr>
            <a:noAutofit/>
          </a:bodyPr>
          <a:lstStyle>
            <a:lvl1pPr>
              <a:buClr>
                <a:schemeClr val="accent1">
                  <a:lumMod val="50000"/>
                </a:schemeClr>
              </a:buCl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buClr>
                <a:schemeClr val="accent1">
                  <a:lumMod val="50000"/>
                </a:schemeClr>
              </a:buCl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Clr>
                <a:schemeClr val="accent1">
                  <a:lumMod val="50000"/>
                </a:schemeClr>
              </a:buCl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Clr>
                <a:schemeClr val="accent1">
                  <a:lumMod val="50000"/>
                </a:schemeClr>
              </a:buCl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Clr>
                <a:schemeClr val="accent1">
                  <a:lumMod val="50000"/>
                </a:schemeClr>
              </a:buCl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737CEF1-BFBC-4BD3-81AA-90418C0079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360" y="0"/>
            <a:ext cx="7999615" cy="795115"/>
          </a:xfrm>
          <a:prstGeom prst="rect">
            <a:avLst/>
          </a:prstGeom>
        </p:spPr>
        <p:txBody>
          <a:bodyPr anchor="ctr"/>
          <a:lstStyle>
            <a:lvl1pPr>
              <a:defRPr sz="3200" b="1" spc="5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7827964-BF16-412D-803E-771F0DD8D8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74155" y="6415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990889D-239E-4422-9A23-58CC1A2830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8309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8972AC-B751-46A8-BA76-764698F1AF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60" y="1698171"/>
            <a:ext cx="11684350" cy="4604966"/>
          </a:xfrm>
        </p:spPr>
        <p:txBody>
          <a:bodyPr>
            <a:noAutofit/>
          </a:bodyPr>
          <a:lstStyle>
            <a:lvl1pPr>
              <a:buClr>
                <a:schemeClr val="accent1">
                  <a:lumMod val="50000"/>
                </a:schemeClr>
              </a:buCl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buClr>
                <a:schemeClr val="accent1">
                  <a:lumMod val="50000"/>
                </a:schemeClr>
              </a:buCl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Clr>
                <a:schemeClr val="accent1">
                  <a:lumMod val="50000"/>
                </a:schemeClr>
              </a:buCl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Clr>
                <a:schemeClr val="accent1">
                  <a:lumMod val="50000"/>
                </a:schemeClr>
              </a:buCl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Clr>
                <a:schemeClr val="accent1">
                  <a:lumMod val="50000"/>
                </a:schemeClr>
              </a:buCl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737CEF1-BFBC-4BD3-81AA-90418C0079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360" y="0"/>
            <a:ext cx="8016240" cy="795115"/>
          </a:xfrm>
          <a:prstGeom prst="rect">
            <a:avLst/>
          </a:prstGeom>
        </p:spPr>
        <p:txBody>
          <a:bodyPr anchor="ctr"/>
          <a:lstStyle>
            <a:lvl1pPr>
              <a:defRPr sz="3200" b="1" spc="5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7827964-BF16-412D-803E-771F0DD8D8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74155" y="6415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990889D-239E-4422-9A23-58CC1A2830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EF4D947-00F2-48B4-A6C0-95E3BC54212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12725" y="958057"/>
            <a:ext cx="11766550" cy="69215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26924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ulle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1B952-8EAB-4AFA-969D-22B237F143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FFADB4-02D1-47F5-9373-18672D17FB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D754A36-CCF2-41A8-9059-5AF7613880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360" y="0"/>
            <a:ext cx="7991302" cy="795115"/>
          </a:xfrm>
          <a:prstGeom prst="rect">
            <a:avLst/>
          </a:prstGeom>
        </p:spPr>
        <p:txBody>
          <a:bodyPr anchor="ctr"/>
          <a:lstStyle>
            <a:lvl1pPr>
              <a:defRPr sz="3200" b="1" spc="5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97038F3-53D5-4110-8B15-977A9A8E23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74155" y="6415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990889D-239E-4422-9A23-58CC1A2830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061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9FBD4-5525-4EAF-9117-7D8EBA892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A92D0B-A9DB-416A-9295-EB50E64CFA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ABFD84-0BFA-4635-9578-66348D253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67C69-5BA6-403C-8CF5-9EBBD4C96FAB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A27A4C-87C4-4C23-B431-231C0386F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9976C2-9C40-4294-BF94-7C88005DB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22C70-D802-4A04-98DE-E19817EFF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5745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ullet Column Heavy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87C7B4-3331-4886-ACB2-6CF91CEF0B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solidFill>
            <a:srgbClr val="02416B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FCC736-CBFE-4CB2-8AC7-7A5E40E9D6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Autofit/>
          </a:bodyPr>
          <a:lstStyle>
            <a:lvl1pPr>
              <a:buClr>
                <a:schemeClr val="accent1">
                  <a:lumMod val="50000"/>
                </a:schemeClr>
              </a:buCl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chemeClr val="accent1">
                  <a:lumMod val="50000"/>
                </a:schemeClr>
              </a:buCl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chemeClr val="accent1">
                  <a:lumMod val="50000"/>
                </a:schemeClr>
              </a:buCl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chemeClr val="accent1">
                  <a:lumMod val="50000"/>
                </a:schemeClr>
              </a:buCl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DECE69-2227-4D88-9A8D-1513087746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Autofit/>
          </a:bodyPr>
          <a:lstStyle>
            <a:lvl1pPr>
              <a:buClr>
                <a:schemeClr val="accent1">
                  <a:lumMod val="50000"/>
                </a:schemeClr>
              </a:buCl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Clr>
                <a:schemeClr val="accent1">
                  <a:lumMod val="50000"/>
                </a:schemeClr>
              </a:buCl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chemeClr val="accent1">
                  <a:lumMod val="50000"/>
                </a:schemeClr>
              </a:buCl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chemeClr val="accent1">
                  <a:lumMod val="50000"/>
                </a:schemeClr>
              </a:buCl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chemeClr val="accent1">
                  <a:lumMod val="50000"/>
                </a:schemeClr>
              </a:buCl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CC52B0C-4CCC-46CF-9E52-85B546327F6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172200" y="1681163"/>
            <a:ext cx="5180012" cy="823912"/>
          </a:xfrm>
          <a:solidFill>
            <a:srgbClr val="02416B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2117D9F-4FBF-445D-98A0-105E8336A8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360" y="0"/>
            <a:ext cx="7999615" cy="795115"/>
          </a:xfrm>
          <a:prstGeom prst="rect">
            <a:avLst/>
          </a:prstGeom>
        </p:spPr>
        <p:txBody>
          <a:bodyPr anchor="ctr"/>
          <a:lstStyle>
            <a:lvl1pPr>
              <a:defRPr sz="3200" b="1" spc="5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53F1751-B8B6-431D-8E91-BF9F62DE050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374155" y="6415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990889D-239E-4422-9A23-58CC1A2830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E2E9B5-BB16-4A65-A89B-EDC74B8E34F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12725" y="958057"/>
            <a:ext cx="11766550" cy="69215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49167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po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73C91F7-6ED3-4E09-BF23-073505570C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74155" y="6415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990889D-239E-4422-9A23-58CC1A2830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E062E24-C448-4CA9-B3EE-00FDA66B00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360" y="0"/>
            <a:ext cx="7999615" cy="795115"/>
          </a:xfrm>
          <a:prstGeom prst="rect">
            <a:avLst/>
          </a:prstGeom>
        </p:spPr>
        <p:txBody>
          <a:bodyPr anchor="ctr"/>
          <a:lstStyle>
            <a:lvl1pPr>
              <a:defRPr sz="3200" b="1" spc="5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482245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opo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4737CEF1-BFBC-4BD3-81AA-90418C0079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6425" y="1769350"/>
            <a:ext cx="8439150" cy="795115"/>
          </a:xfrm>
          <a:prstGeom prst="rect">
            <a:avLst/>
          </a:prstGeom>
        </p:spPr>
        <p:txBody>
          <a:bodyPr anchor="b"/>
          <a:lstStyle>
            <a:lvl1pPr algn="ctr">
              <a:defRPr sz="5400" b="0" spc="200" baseline="0">
                <a:solidFill>
                  <a:schemeClr val="bg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E85B479-CA4D-4DB6-BD78-2D2154ED79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21858" y="3841565"/>
            <a:ext cx="6548284" cy="7318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 spc="600" baseline="0">
                <a:solidFill>
                  <a:schemeClr val="bg2"/>
                </a:solidFill>
                <a:effectLst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61E6C4-C608-481A-B45A-CEB0C20C2D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76425" y="2514162"/>
            <a:ext cx="8439150" cy="7318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spc="300" baseline="0">
                <a:solidFill>
                  <a:schemeClr val="bg2"/>
                </a:solidFill>
                <a:latin typeface="+mj-lt"/>
              </a:defRPr>
            </a:lvl1pPr>
            <a:lvl2pPr>
              <a:defRPr sz="4400">
                <a:solidFill>
                  <a:schemeClr val="bg2"/>
                </a:solidFill>
              </a:defRPr>
            </a:lvl2pPr>
            <a:lvl3pPr>
              <a:defRPr sz="4400">
                <a:solidFill>
                  <a:schemeClr val="bg2"/>
                </a:solidFill>
              </a:defRPr>
            </a:lvl3pPr>
            <a:lvl4pPr>
              <a:defRPr sz="4400">
                <a:solidFill>
                  <a:schemeClr val="bg2"/>
                </a:solidFill>
              </a:defRPr>
            </a:lvl4pPr>
            <a:lvl5pPr>
              <a:defRPr sz="44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8EFC77-B7B7-4467-9148-59489AF440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74155" y="6415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990889D-239E-4422-9A23-58CC1A2830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7664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0" i="0">
                <a:solidFill>
                  <a:srgbClr val="E7E6E6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rgbClr val="58585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150"/>
              </a:lnSpc>
            </a:pPr>
            <a:fld id="{81D60167-4931-47E6-BA6A-407CBD079E47}" type="slidenum">
              <a:rPr dirty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62997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Bullet Column Heavy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87C7B4-3331-4886-ACB2-6CF91CEF0B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solidFill>
            <a:srgbClr val="075186"/>
          </a:solidFill>
        </p:spPr>
        <p:txBody>
          <a:bodyPr anchor="t"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FCC736-CBFE-4CB2-8AC7-7A5E40E9D6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DECE69-2227-4D88-9A8D-1513087746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48B7EB-D9E5-4769-8429-090140B6B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0889D-239E-4422-9A23-58CC1A28301C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CC52B0C-4CCC-46CF-9E52-85B546327F6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172200" y="1681163"/>
            <a:ext cx="5180012" cy="823912"/>
          </a:xfrm>
          <a:solidFill>
            <a:srgbClr val="075186"/>
          </a:solidFill>
        </p:spPr>
        <p:txBody>
          <a:bodyPr anchor="t"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2117D9F-4FBF-445D-98A0-105E8336A8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360" y="0"/>
            <a:ext cx="9063990" cy="795115"/>
          </a:xfrm>
          <a:prstGeom prst="rect">
            <a:avLst/>
          </a:prstGeom>
        </p:spPr>
        <p:txBody>
          <a:bodyPr anchor="ctr"/>
          <a:lstStyle>
            <a:lvl1pPr>
              <a:defRPr sz="3600" b="1" spc="50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90130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C32F2-3410-4C08-81A1-E0F45DCC8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4557B7-EE24-47AE-8696-F85CD4117C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C28AF6-38F6-43AB-BA34-4993301BA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67C69-5BA6-403C-8CF5-9EBBD4C96FAB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93D1CB-C835-4D55-BF3E-5532A3849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4B2AE5-D0CB-40C4-9DB4-34761F346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22C70-D802-4A04-98DE-E19817EFF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774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E9BB9-0473-4A46-8C4B-3D3B8A086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AB4224-59D2-43A9-A174-A751559D1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3AC1FE-72D2-4253-AECF-F4B639556A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962F53-2634-40CA-9A3F-F79E0367A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67C69-5BA6-403C-8CF5-9EBBD4C96FAB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B32C3A-7485-4C57-BA7D-9822454BF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87F0D9-7B4C-4FD1-A2E8-3CCFEB80C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22C70-D802-4A04-98DE-E19817EFF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207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59BD1-701B-4845-A3EF-E9B2050F6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28CBEC-12BE-4499-93B5-0F0009927F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B054EF-E6A4-4C04-B040-2107172A6D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94EB7B-4FE8-4209-B737-BE74F8BF33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50F8DF-E342-4484-B255-8A65F44D07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D01670-71CB-4463-847E-04A4AD088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67C69-5BA6-403C-8CF5-9EBBD4C96FAB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642324-7945-4114-8823-C3B73B1E1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3BD2DF-B9D5-428C-BF00-6184E378E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22C70-D802-4A04-98DE-E19817EFF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614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A18D9-42C4-4841-BAF7-DD816646F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005CAE-A30A-487D-B3A8-C92302685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67C69-5BA6-403C-8CF5-9EBBD4C96FAB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0404C1-E54B-44CF-91C6-9C7EBBEC9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5A71FA-EB90-4926-9443-510CC85B8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22C70-D802-4A04-98DE-E19817EFF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491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603FEE-CE4E-47AE-BAF7-28E11431B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67C69-5BA6-403C-8CF5-9EBBD4C96FAB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E9059C-2E0A-4D7D-85B5-400502760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AEE268-B6C7-4DA2-9E89-0FF64E1E3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22C70-D802-4A04-98DE-E19817EFF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592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CC96A-A103-4A80-B7FE-E86C73F02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596909-B10B-4902-BC74-2A3287849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94C6C9-A016-44FD-AD81-C5DF8A9E31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E2EEF-305B-4BDF-879F-B35502C1B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67C69-5BA6-403C-8CF5-9EBBD4C96FAB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60E98D-7B43-49C9-953C-976855F4B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105278-7D62-4EAF-8F75-E50F39B3B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22C70-D802-4A04-98DE-E19817EFF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038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FF039-54F0-4318-8F7E-529FF31F0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0C13E1-3BC8-40B7-A0B2-0EBFA98F3C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959532-B06F-4A0D-AAEA-F7D4F40674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F1B9C8-6577-4CDB-ADAD-B9B9796E3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67C69-5BA6-403C-8CF5-9EBBD4C96FAB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399A62-E674-4FCB-9796-FBC183F99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14E3A8-2AF5-4F56-AF96-D186461FA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22C70-D802-4A04-98DE-E19817EFF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036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7525EA-CE37-4FAE-AAB3-EB00C1336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7D7E6E-E1AD-4636-8A30-91E04C2253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C6FA39-5E6A-4D0B-BD1A-48A4803FAB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267C69-5BA6-403C-8CF5-9EBBD4C96FAB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B0B51-D24D-4312-A192-E66624C4F0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A61823-D1F5-4531-9B5E-C7194E900E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F22C70-D802-4A04-98DE-E19817EFF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883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0C652B-ED5B-4BB6-A442-2E4745D663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C86C4-C8FA-4812-B36F-D98EB18A2B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74155" y="6415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990889D-239E-4422-9A23-58CC1A28301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BE7E0C-38B7-4839-9721-8F347D9DD8B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80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758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75186"/>
        </a:buClr>
        <a:buFont typeface="Wingdings" panose="05000000000000000000" pitchFamily="2" charset="2"/>
        <a:buChar char="§"/>
        <a:defRPr sz="2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75186"/>
        </a:buClr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75186"/>
        </a:buClr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5" Type="http://schemas.openxmlformats.org/officeDocument/2006/relationships/image" Target="../media/image8.pn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73.png"/><Relationship Id="rId21" Type="http://schemas.openxmlformats.org/officeDocument/2006/relationships/image" Target="../media/image25.png"/><Relationship Id="rId42" Type="http://schemas.openxmlformats.org/officeDocument/2006/relationships/customXml" Target="../ink/ink20.xml"/><Relationship Id="rId63" Type="http://schemas.openxmlformats.org/officeDocument/2006/relationships/image" Target="../media/image46.png"/><Relationship Id="rId84" Type="http://schemas.openxmlformats.org/officeDocument/2006/relationships/customXml" Target="../ink/ink41.xml"/><Relationship Id="rId138" Type="http://schemas.openxmlformats.org/officeDocument/2006/relationships/customXml" Target="../ink/ink68.xml"/><Relationship Id="rId159" Type="http://schemas.openxmlformats.org/officeDocument/2006/relationships/image" Target="../media/image94.png"/><Relationship Id="rId107" Type="http://schemas.openxmlformats.org/officeDocument/2006/relationships/image" Target="../media/image68.png"/><Relationship Id="rId11" Type="http://schemas.openxmlformats.org/officeDocument/2006/relationships/image" Target="../media/image20.png"/><Relationship Id="rId32" Type="http://schemas.openxmlformats.org/officeDocument/2006/relationships/customXml" Target="../ink/ink15.xml"/><Relationship Id="rId53" Type="http://schemas.openxmlformats.org/officeDocument/2006/relationships/image" Target="../media/image41.png"/><Relationship Id="rId74" Type="http://schemas.openxmlformats.org/officeDocument/2006/relationships/customXml" Target="../ink/ink36.xml"/><Relationship Id="rId128" Type="http://schemas.openxmlformats.org/officeDocument/2006/relationships/customXml" Target="../ink/ink63.xml"/><Relationship Id="rId149" Type="http://schemas.openxmlformats.org/officeDocument/2006/relationships/image" Target="../media/image89.png"/><Relationship Id="rId5" Type="http://schemas.openxmlformats.org/officeDocument/2006/relationships/image" Target="../media/image170.png"/><Relationship Id="rId95" Type="http://schemas.openxmlformats.org/officeDocument/2006/relationships/image" Target="../media/image62.png"/><Relationship Id="rId160" Type="http://schemas.openxmlformats.org/officeDocument/2006/relationships/customXml" Target="../ink/ink79.xml"/><Relationship Id="rId22" Type="http://schemas.openxmlformats.org/officeDocument/2006/relationships/customXml" Target="../ink/ink10.xml"/><Relationship Id="rId43" Type="http://schemas.openxmlformats.org/officeDocument/2006/relationships/image" Target="../media/image36.png"/><Relationship Id="rId64" Type="http://schemas.openxmlformats.org/officeDocument/2006/relationships/customXml" Target="../ink/ink31.xml"/><Relationship Id="rId118" Type="http://schemas.openxmlformats.org/officeDocument/2006/relationships/customXml" Target="../ink/ink58.xml"/><Relationship Id="rId139" Type="http://schemas.openxmlformats.org/officeDocument/2006/relationships/image" Target="../media/image84.png"/><Relationship Id="rId85" Type="http://schemas.openxmlformats.org/officeDocument/2006/relationships/image" Target="../media/image57.png"/><Relationship Id="rId150" Type="http://schemas.openxmlformats.org/officeDocument/2006/relationships/customXml" Target="../ink/ink74.xml"/><Relationship Id="rId12" Type="http://schemas.openxmlformats.org/officeDocument/2006/relationships/customXml" Target="../ink/ink5.xml"/><Relationship Id="rId17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customXml" Target="../ink/ink18.xml"/><Relationship Id="rId59" Type="http://schemas.openxmlformats.org/officeDocument/2006/relationships/image" Target="../media/image44.png"/><Relationship Id="rId103" Type="http://schemas.openxmlformats.org/officeDocument/2006/relationships/image" Target="../media/image66.png"/><Relationship Id="rId108" Type="http://schemas.openxmlformats.org/officeDocument/2006/relationships/customXml" Target="../ink/ink53.xml"/><Relationship Id="rId124" Type="http://schemas.openxmlformats.org/officeDocument/2006/relationships/customXml" Target="../ink/ink61.xml"/><Relationship Id="rId129" Type="http://schemas.openxmlformats.org/officeDocument/2006/relationships/image" Target="../media/image79.png"/><Relationship Id="rId54" Type="http://schemas.openxmlformats.org/officeDocument/2006/relationships/customXml" Target="../ink/ink26.xml"/><Relationship Id="rId70" Type="http://schemas.openxmlformats.org/officeDocument/2006/relationships/customXml" Target="../ink/ink34.xml"/><Relationship Id="rId75" Type="http://schemas.openxmlformats.org/officeDocument/2006/relationships/image" Target="../media/image52.png"/><Relationship Id="rId91" Type="http://schemas.openxmlformats.org/officeDocument/2006/relationships/image" Target="../media/image60.png"/><Relationship Id="rId96" Type="http://schemas.openxmlformats.org/officeDocument/2006/relationships/customXml" Target="../ink/ink47.xml"/><Relationship Id="rId140" Type="http://schemas.openxmlformats.org/officeDocument/2006/relationships/customXml" Target="../ink/ink69.xml"/><Relationship Id="rId145" Type="http://schemas.openxmlformats.org/officeDocument/2006/relationships/image" Target="../media/image87.png"/><Relationship Id="rId161" Type="http://schemas.openxmlformats.org/officeDocument/2006/relationships/image" Target="../media/image95.png"/><Relationship Id="rId166" Type="http://schemas.openxmlformats.org/officeDocument/2006/relationships/customXml" Target="../ink/ink82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23" Type="http://schemas.openxmlformats.org/officeDocument/2006/relationships/image" Target="../media/image260.png"/><Relationship Id="rId28" Type="http://schemas.openxmlformats.org/officeDocument/2006/relationships/customXml" Target="../ink/ink13.xml"/><Relationship Id="rId49" Type="http://schemas.openxmlformats.org/officeDocument/2006/relationships/image" Target="../media/image39.png"/><Relationship Id="rId114" Type="http://schemas.openxmlformats.org/officeDocument/2006/relationships/customXml" Target="../ink/ink56.xml"/><Relationship Id="rId119" Type="http://schemas.openxmlformats.org/officeDocument/2006/relationships/image" Target="../media/image74.png"/><Relationship Id="rId44" Type="http://schemas.openxmlformats.org/officeDocument/2006/relationships/customXml" Target="../ink/ink21.xml"/><Relationship Id="rId60" Type="http://schemas.openxmlformats.org/officeDocument/2006/relationships/customXml" Target="../ink/ink29.xml"/><Relationship Id="rId65" Type="http://schemas.openxmlformats.org/officeDocument/2006/relationships/image" Target="../media/image47.png"/><Relationship Id="rId81" Type="http://schemas.openxmlformats.org/officeDocument/2006/relationships/image" Target="../media/image55.png"/><Relationship Id="rId86" Type="http://schemas.openxmlformats.org/officeDocument/2006/relationships/customXml" Target="../ink/ink42.xml"/><Relationship Id="rId130" Type="http://schemas.openxmlformats.org/officeDocument/2006/relationships/customXml" Target="../ink/ink64.xml"/><Relationship Id="rId135" Type="http://schemas.openxmlformats.org/officeDocument/2006/relationships/image" Target="../media/image82.png"/><Relationship Id="rId151" Type="http://schemas.openxmlformats.org/officeDocument/2006/relationships/image" Target="../media/image90.png"/><Relationship Id="rId156" Type="http://schemas.openxmlformats.org/officeDocument/2006/relationships/customXml" Target="../ink/ink77.xml"/><Relationship Id="rId13" Type="http://schemas.openxmlformats.org/officeDocument/2006/relationships/image" Target="../media/image21.png"/><Relationship Id="rId18" Type="http://schemas.openxmlformats.org/officeDocument/2006/relationships/customXml" Target="../ink/ink8.xml"/><Relationship Id="rId39" Type="http://schemas.openxmlformats.org/officeDocument/2006/relationships/image" Target="../media/image34.png"/><Relationship Id="rId109" Type="http://schemas.openxmlformats.org/officeDocument/2006/relationships/image" Target="../media/image69.png"/><Relationship Id="rId34" Type="http://schemas.openxmlformats.org/officeDocument/2006/relationships/customXml" Target="../ink/ink16.xml"/><Relationship Id="rId50" Type="http://schemas.openxmlformats.org/officeDocument/2006/relationships/customXml" Target="../ink/ink24.xml"/><Relationship Id="rId55" Type="http://schemas.openxmlformats.org/officeDocument/2006/relationships/image" Target="../media/image42.png"/><Relationship Id="rId76" Type="http://schemas.openxmlformats.org/officeDocument/2006/relationships/customXml" Target="../ink/ink37.xml"/><Relationship Id="rId97" Type="http://schemas.openxmlformats.org/officeDocument/2006/relationships/image" Target="../media/image63.png"/><Relationship Id="rId104" Type="http://schemas.openxmlformats.org/officeDocument/2006/relationships/customXml" Target="../ink/ink51.xml"/><Relationship Id="rId120" Type="http://schemas.openxmlformats.org/officeDocument/2006/relationships/customXml" Target="../ink/ink59.xml"/><Relationship Id="rId125" Type="http://schemas.openxmlformats.org/officeDocument/2006/relationships/image" Target="../media/image77.png"/><Relationship Id="rId141" Type="http://schemas.openxmlformats.org/officeDocument/2006/relationships/image" Target="../media/image85.png"/><Relationship Id="rId146" Type="http://schemas.openxmlformats.org/officeDocument/2006/relationships/customXml" Target="../ink/ink72.xml"/><Relationship Id="rId167" Type="http://schemas.openxmlformats.org/officeDocument/2006/relationships/image" Target="../media/image98.png"/><Relationship Id="rId7" Type="http://schemas.openxmlformats.org/officeDocument/2006/relationships/image" Target="../media/image18.png"/><Relationship Id="rId71" Type="http://schemas.openxmlformats.org/officeDocument/2006/relationships/image" Target="../media/image50.png"/><Relationship Id="rId92" Type="http://schemas.openxmlformats.org/officeDocument/2006/relationships/customXml" Target="../ink/ink45.xml"/><Relationship Id="rId162" Type="http://schemas.openxmlformats.org/officeDocument/2006/relationships/customXml" Target="../ink/ink80.xml"/><Relationship Id="rId2" Type="http://schemas.openxmlformats.org/officeDocument/2006/relationships/image" Target="../media/image30.png"/><Relationship Id="rId29" Type="http://schemas.openxmlformats.org/officeDocument/2006/relationships/image" Target="../media/image29.png"/><Relationship Id="rId24" Type="http://schemas.openxmlformats.org/officeDocument/2006/relationships/customXml" Target="../ink/ink11.xml"/><Relationship Id="rId40" Type="http://schemas.openxmlformats.org/officeDocument/2006/relationships/customXml" Target="../ink/ink19.xml"/><Relationship Id="rId45" Type="http://schemas.openxmlformats.org/officeDocument/2006/relationships/image" Target="../media/image37.png"/><Relationship Id="rId66" Type="http://schemas.openxmlformats.org/officeDocument/2006/relationships/customXml" Target="../ink/ink32.xml"/><Relationship Id="rId87" Type="http://schemas.openxmlformats.org/officeDocument/2006/relationships/image" Target="../media/image58.png"/><Relationship Id="rId110" Type="http://schemas.openxmlformats.org/officeDocument/2006/relationships/customXml" Target="../ink/ink54.xml"/><Relationship Id="rId115" Type="http://schemas.openxmlformats.org/officeDocument/2006/relationships/image" Target="../media/image72.png"/><Relationship Id="rId131" Type="http://schemas.openxmlformats.org/officeDocument/2006/relationships/image" Target="../media/image80.png"/><Relationship Id="rId136" Type="http://schemas.openxmlformats.org/officeDocument/2006/relationships/customXml" Target="../ink/ink67.xml"/><Relationship Id="rId157" Type="http://schemas.openxmlformats.org/officeDocument/2006/relationships/image" Target="../media/image93.png"/><Relationship Id="rId61" Type="http://schemas.openxmlformats.org/officeDocument/2006/relationships/image" Target="../media/image45.png"/><Relationship Id="rId82" Type="http://schemas.openxmlformats.org/officeDocument/2006/relationships/customXml" Target="../ink/ink40.xml"/><Relationship Id="rId152" Type="http://schemas.openxmlformats.org/officeDocument/2006/relationships/customXml" Target="../ink/ink75.xml"/><Relationship Id="rId19" Type="http://schemas.openxmlformats.org/officeDocument/2006/relationships/image" Target="../media/image24.png"/><Relationship Id="rId14" Type="http://schemas.openxmlformats.org/officeDocument/2006/relationships/customXml" Target="../ink/ink6.xml"/><Relationship Id="rId30" Type="http://schemas.openxmlformats.org/officeDocument/2006/relationships/customXml" Target="../ink/ink14.xml"/><Relationship Id="rId35" Type="http://schemas.openxmlformats.org/officeDocument/2006/relationships/image" Target="../media/image32.png"/><Relationship Id="rId56" Type="http://schemas.openxmlformats.org/officeDocument/2006/relationships/customXml" Target="../ink/ink27.xml"/><Relationship Id="rId77" Type="http://schemas.openxmlformats.org/officeDocument/2006/relationships/image" Target="../media/image53.png"/><Relationship Id="rId100" Type="http://schemas.openxmlformats.org/officeDocument/2006/relationships/customXml" Target="../ink/ink49.xml"/><Relationship Id="rId105" Type="http://schemas.openxmlformats.org/officeDocument/2006/relationships/image" Target="../media/image67.png"/><Relationship Id="rId126" Type="http://schemas.openxmlformats.org/officeDocument/2006/relationships/customXml" Target="../ink/ink62.xml"/><Relationship Id="rId147" Type="http://schemas.openxmlformats.org/officeDocument/2006/relationships/image" Target="../media/image88.png"/><Relationship Id="rId8" Type="http://schemas.openxmlformats.org/officeDocument/2006/relationships/customXml" Target="../ink/ink3.xml"/><Relationship Id="rId51" Type="http://schemas.openxmlformats.org/officeDocument/2006/relationships/image" Target="../media/image40.png"/><Relationship Id="rId72" Type="http://schemas.openxmlformats.org/officeDocument/2006/relationships/customXml" Target="../ink/ink35.xml"/><Relationship Id="rId93" Type="http://schemas.openxmlformats.org/officeDocument/2006/relationships/image" Target="../media/image61.png"/><Relationship Id="rId98" Type="http://schemas.openxmlformats.org/officeDocument/2006/relationships/customXml" Target="../ink/ink48.xml"/><Relationship Id="rId121" Type="http://schemas.openxmlformats.org/officeDocument/2006/relationships/image" Target="../media/image75.png"/><Relationship Id="rId142" Type="http://schemas.openxmlformats.org/officeDocument/2006/relationships/customXml" Target="../ink/ink70.xml"/><Relationship Id="rId163" Type="http://schemas.openxmlformats.org/officeDocument/2006/relationships/image" Target="../media/image96.png"/><Relationship Id="rId3" Type="http://schemas.openxmlformats.org/officeDocument/2006/relationships/image" Target="../media/image8.png"/><Relationship Id="rId25" Type="http://schemas.openxmlformats.org/officeDocument/2006/relationships/image" Target="../media/image27.png"/><Relationship Id="rId46" Type="http://schemas.openxmlformats.org/officeDocument/2006/relationships/customXml" Target="../ink/ink22.xml"/><Relationship Id="rId67" Type="http://schemas.openxmlformats.org/officeDocument/2006/relationships/image" Target="../media/image48.png"/><Relationship Id="rId116" Type="http://schemas.openxmlformats.org/officeDocument/2006/relationships/customXml" Target="../ink/ink57.xml"/><Relationship Id="rId137" Type="http://schemas.openxmlformats.org/officeDocument/2006/relationships/image" Target="../media/image83.png"/><Relationship Id="rId158" Type="http://schemas.openxmlformats.org/officeDocument/2006/relationships/customXml" Target="../ink/ink78.xml"/><Relationship Id="rId20" Type="http://schemas.openxmlformats.org/officeDocument/2006/relationships/customXml" Target="../ink/ink9.xml"/><Relationship Id="rId41" Type="http://schemas.openxmlformats.org/officeDocument/2006/relationships/image" Target="../media/image35.png"/><Relationship Id="rId62" Type="http://schemas.openxmlformats.org/officeDocument/2006/relationships/customXml" Target="../ink/ink30.xml"/><Relationship Id="rId83" Type="http://schemas.openxmlformats.org/officeDocument/2006/relationships/image" Target="../media/image56.png"/><Relationship Id="rId88" Type="http://schemas.openxmlformats.org/officeDocument/2006/relationships/customXml" Target="../ink/ink43.xml"/><Relationship Id="rId111" Type="http://schemas.openxmlformats.org/officeDocument/2006/relationships/image" Target="../media/image70.png"/><Relationship Id="rId132" Type="http://schemas.openxmlformats.org/officeDocument/2006/relationships/customXml" Target="../ink/ink65.xml"/><Relationship Id="rId153" Type="http://schemas.openxmlformats.org/officeDocument/2006/relationships/image" Target="../media/image91.png"/><Relationship Id="rId15" Type="http://schemas.openxmlformats.org/officeDocument/2006/relationships/image" Target="../media/image22.png"/><Relationship Id="rId36" Type="http://schemas.openxmlformats.org/officeDocument/2006/relationships/customXml" Target="../ink/ink17.xml"/><Relationship Id="rId57" Type="http://schemas.openxmlformats.org/officeDocument/2006/relationships/image" Target="../media/image43.png"/><Relationship Id="rId106" Type="http://schemas.openxmlformats.org/officeDocument/2006/relationships/customXml" Target="../ink/ink52.xml"/><Relationship Id="rId127" Type="http://schemas.openxmlformats.org/officeDocument/2006/relationships/image" Target="../media/image78.png"/><Relationship Id="rId10" Type="http://schemas.openxmlformats.org/officeDocument/2006/relationships/customXml" Target="../ink/ink4.xml"/><Relationship Id="rId31" Type="http://schemas.openxmlformats.org/officeDocument/2006/relationships/image" Target="../media/image300.png"/><Relationship Id="rId52" Type="http://schemas.openxmlformats.org/officeDocument/2006/relationships/customXml" Target="../ink/ink25.xml"/><Relationship Id="rId73" Type="http://schemas.openxmlformats.org/officeDocument/2006/relationships/image" Target="../media/image51.png"/><Relationship Id="rId78" Type="http://schemas.openxmlformats.org/officeDocument/2006/relationships/customXml" Target="../ink/ink38.xml"/><Relationship Id="rId94" Type="http://schemas.openxmlformats.org/officeDocument/2006/relationships/customXml" Target="../ink/ink46.xml"/><Relationship Id="rId99" Type="http://schemas.openxmlformats.org/officeDocument/2006/relationships/image" Target="../media/image64.png"/><Relationship Id="rId101" Type="http://schemas.openxmlformats.org/officeDocument/2006/relationships/image" Target="../media/image65.png"/><Relationship Id="rId122" Type="http://schemas.openxmlformats.org/officeDocument/2006/relationships/customXml" Target="../ink/ink60.xml"/><Relationship Id="rId143" Type="http://schemas.openxmlformats.org/officeDocument/2006/relationships/image" Target="../media/image86.png"/><Relationship Id="rId148" Type="http://schemas.openxmlformats.org/officeDocument/2006/relationships/customXml" Target="../ink/ink73.xml"/><Relationship Id="rId164" Type="http://schemas.openxmlformats.org/officeDocument/2006/relationships/customXml" Target="../ink/ink81.xml"/><Relationship Id="rId4" Type="http://schemas.openxmlformats.org/officeDocument/2006/relationships/customXml" Target="../ink/ink1.xml"/><Relationship Id="rId9" Type="http://schemas.openxmlformats.org/officeDocument/2006/relationships/image" Target="../media/image19.png"/><Relationship Id="rId26" Type="http://schemas.openxmlformats.org/officeDocument/2006/relationships/customXml" Target="../ink/ink12.xml"/><Relationship Id="rId47" Type="http://schemas.openxmlformats.org/officeDocument/2006/relationships/image" Target="../media/image38.png"/><Relationship Id="rId68" Type="http://schemas.openxmlformats.org/officeDocument/2006/relationships/customXml" Target="../ink/ink33.xml"/><Relationship Id="rId89" Type="http://schemas.openxmlformats.org/officeDocument/2006/relationships/image" Target="../media/image59.png"/><Relationship Id="rId112" Type="http://schemas.openxmlformats.org/officeDocument/2006/relationships/customXml" Target="../ink/ink55.xml"/><Relationship Id="rId133" Type="http://schemas.openxmlformats.org/officeDocument/2006/relationships/image" Target="../media/image81.png"/><Relationship Id="rId154" Type="http://schemas.openxmlformats.org/officeDocument/2006/relationships/customXml" Target="../ink/ink76.xml"/><Relationship Id="rId16" Type="http://schemas.openxmlformats.org/officeDocument/2006/relationships/customXml" Target="../ink/ink7.xml"/><Relationship Id="rId37" Type="http://schemas.openxmlformats.org/officeDocument/2006/relationships/image" Target="../media/image33.png"/><Relationship Id="rId58" Type="http://schemas.openxmlformats.org/officeDocument/2006/relationships/customXml" Target="../ink/ink28.xml"/><Relationship Id="rId79" Type="http://schemas.openxmlformats.org/officeDocument/2006/relationships/image" Target="../media/image54.png"/><Relationship Id="rId102" Type="http://schemas.openxmlformats.org/officeDocument/2006/relationships/customXml" Target="../ink/ink50.xml"/><Relationship Id="rId123" Type="http://schemas.openxmlformats.org/officeDocument/2006/relationships/image" Target="../media/image76.png"/><Relationship Id="rId144" Type="http://schemas.openxmlformats.org/officeDocument/2006/relationships/customXml" Target="../ink/ink71.xml"/><Relationship Id="rId90" Type="http://schemas.openxmlformats.org/officeDocument/2006/relationships/customXml" Target="../ink/ink44.xml"/><Relationship Id="rId165" Type="http://schemas.openxmlformats.org/officeDocument/2006/relationships/image" Target="../media/image97.png"/><Relationship Id="rId27" Type="http://schemas.openxmlformats.org/officeDocument/2006/relationships/image" Target="../media/image28.png"/><Relationship Id="rId48" Type="http://schemas.openxmlformats.org/officeDocument/2006/relationships/customXml" Target="../ink/ink23.xml"/><Relationship Id="rId69" Type="http://schemas.openxmlformats.org/officeDocument/2006/relationships/image" Target="../media/image49.png"/><Relationship Id="rId113" Type="http://schemas.openxmlformats.org/officeDocument/2006/relationships/image" Target="../media/image71.png"/><Relationship Id="rId134" Type="http://schemas.openxmlformats.org/officeDocument/2006/relationships/customXml" Target="../ink/ink66.xml"/><Relationship Id="rId80" Type="http://schemas.openxmlformats.org/officeDocument/2006/relationships/customXml" Target="../ink/ink39.xml"/><Relationship Id="rId155" Type="http://schemas.openxmlformats.org/officeDocument/2006/relationships/image" Target="../media/image9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0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1.JPG"/><Relationship Id="rId5" Type="http://schemas.openxmlformats.org/officeDocument/2006/relationships/image" Target="../media/image120.jpg"/><Relationship Id="rId4" Type="http://schemas.openxmlformats.org/officeDocument/2006/relationships/image" Target="../media/image119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2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32.JPG"/><Relationship Id="rId4" Type="http://schemas.openxmlformats.org/officeDocument/2006/relationships/image" Target="../media/image13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35.jpg"/><Relationship Id="rId4" Type="http://schemas.openxmlformats.org/officeDocument/2006/relationships/image" Target="../media/image13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9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F837F2E-3BF8-42D5-8D9D-014A7A692D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6380" y="0"/>
            <a:ext cx="913924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1F7C6C-A6D0-454F-AF64-DBE279CC8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5978" y="365125"/>
            <a:ext cx="9160044" cy="1325563"/>
          </a:xfrm>
        </p:spPr>
        <p:txBody>
          <a:bodyPr>
            <a:normAutofit fontScale="90000"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5400" b="1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BUILDING ENVELOPE AND ENVIRONMENTAL SERVICES</a:t>
            </a:r>
            <a:endParaRPr lang="en-US" sz="54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4" name="image5.png">
            <a:extLst>
              <a:ext uri="{FF2B5EF4-FFF2-40B4-BE49-F238E27FC236}">
                <a16:creationId xmlns:a16="http://schemas.microsoft.com/office/drawing/2014/main" id="{8726E02C-6501-477C-99AE-A029243026B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267200" y="-208046"/>
            <a:ext cx="3657600" cy="916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4285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9D93E-519E-48C2-843C-9E9BAAFE4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</a:rPr>
              <a:t>Functional Requirements of the Building Envelope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0AB4A3-AFA1-4FA2-BC1E-60022785980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Movement</a:t>
            </a:r>
            <a:r>
              <a:rPr lang="en-US" dirty="0"/>
              <a:t>: Accommodate differential movement (caused by moisture, seasonal or diurnal temperature variations, and structural movement).</a:t>
            </a:r>
          </a:p>
          <a:p>
            <a:r>
              <a:rPr lang="en-US" b="1" dirty="0"/>
              <a:t>Energy conservation</a:t>
            </a:r>
            <a:r>
              <a:rPr lang="en-US" dirty="0"/>
              <a:t>: Resist thermal transfer through radiation, convection and conduction.</a:t>
            </a:r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5EFA842-E406-4180-A0B6-9D8588BCC36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03F6E0-34F9-4D5A-8AF3-EFF735505F26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5890578"/>
            <a:ext cx="1143000" cy="5727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66627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9D93E-519E-48C2-843C-9E9BAAFE4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</a:rPr>
              <a:t>Functional Requirements of the Building Envelope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B481283-BDE9-4EDB-8081-F32CFF9CE12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Sound</a:t>
            </a:r>
            <a:r>
              <a:rPr lang="en-US" dirty="0"/>
              <a:t>: Attenuate sound transmission.</a:t>
            </a:r>
          </a:p>
          <a:p>
            <a:r>
              <a:rPr lang="en-US" b="1" dirty="0"/>
              <a:t>Fire safety</a:t>
            </a:r>
            <a:r>
              <a:rPr lang="en-US" dirty="0"/>
              <a:t>: Provide rated resistance to heat and smoke.</a:t>
            </a:r>
          </a:p>
          <a:p>
            <a:r>
              <a:rPr lang="en-US" b="1" dirty="0"/>
              <a:t>Security</a:t>
            </a:r>
            <a:r>
              <a:rPr lang="en-US" dirty="0"/>
              <a:t>: Protect occupants from outside threats.</a:t>
            </a:r>
          </a:p>
          <a:p>
            <a:r>
              <a:rPr lang="en-US" b="1" dirty="0"/>
              <a:t>Maintainability</a:t>
            </a:r>
            <a:r>
              <a:rPr lang="en-US" dirty="0"/>
              <a:t>: Allow access to components for maintenance, restoration and replacement.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0EB49BC-D14D-4113-9770-0005D7A02FD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2" y="2395646"/>
            <a:ext cx="5184648" cy="3211295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31F0AC-777F-4810-A130-E53B59C50CE6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4500" y="5890578"/>
            <a:ext cx="1143000" cy="5727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04013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9D93E-519E-48C2-843C-9E9BAAFE4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</a:rPr>
              <a:t>Functional Requirements of the Building Envelope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B481283-BDE9-4EDB-8081-F32CFF9CE12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/>
              <a:t>Constructability</a:t>
            </a:r>
            <a:r>
              <a:rPr lang="en-US" dirty="0"/>
              <a:t>: Provide adequate clearances, alignments and sequencing to allow integration of many components during construction using available components and attainable workmanship.</a:t>
            </a:r>
          </a:p>
          <a:p>
            <a:r>
              <a:rPr lang="en-US" b="1" dirty="0"/>
              <a:t>Durability</a:t>
            </a:r>
            <a:r>
              <a:rPr lang="en-US" dirty="0"/>
              <a:t>: Provide functional and aesthetic characteristics for a long time.</a:t>
            </a:r>
          </a:p>
          <a:p>
            <a:r>
              <a:rPr lang="en-US" b="1" dirty="0"/>
              <a:t>Aesthetics</a:t>
            </a:r>
            <a:r>
              <a:rPr lang="en-US" dirty="0"/>
              <a:t>: Do all of the above and look attractive.</a:t>
            </a:r>
          </a:p>
          <a:p>
            <a:r>
              <a:rPr lang="en-US" b="1" dirty="0"/>
              <a:t>Economy</a:t>
            </a:r>
            <a:r>
              <a:rPr lang="en-US" dirty="0"/>
              <a:t>: Do all of the above inexpensively.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0771B0-082F-4A74-8B7F-662DCC69CAB3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4500" y="5890578"/>
            <a:ext cx="1143000" cy="572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8797B57C-75A2-46BC-891A-1989C8CC56A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2" y="2420608"/>
            <a:ext cx="5184648" cy="3161371"/>
          </a:xfrm>
        </p:spPr>
      </p:pic>
    </p:spTree>
    <p:extLst>
      <p:ext uri="{BB962C8B-B14F-4D97-AF65-F5344CB8AC3E}">
        <p14:creationId xmlns:p14="http://schemas.microsoft.com/office/powerpoint/2010/main" val="19661606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52768-646D-4648-8225-5E2B2507E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</a:rPr>
              <a:t>What Building Envelope Services does Contour Provide?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57F5E-5A9E-4AB4-9769-920086D8614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Property Condition Assessments</a:t>
            </a:r>
          </a:p>
          <a:p>
            <a:r>
              <a:rPr lang="en-US" dirty="0"/>
              <a:t>Preliminary and Detailed Building Envelope Condition Assessments (ASCE 30-14)</a:t>
            </a:r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5E64B9A-94C0-4C11-9F2B-5DE7072D708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DF8175-0E03-4BAA-9B6B-A461377FE51D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5885815"/>
            <a:ext cx="1143000" cy="5727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77242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00DC05A-A26A-478A-B0F1-7922CEC867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413" y="2058194"/>
            <a:ext cx="5181598" cy="3886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D52768-646D-4648-8225-5E2B2507E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</a:rPr>
              <a:t>Condition Assessments</a:t>
            </a:r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653C3B1-2AE8-4B07-9FDC-C0857DA1192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DF8175-0E03-4BAA-9B6B-A461377FE51D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5885815"/>
            <a:ext cx="1143000" cy="572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E8C95FE5-1F66-4B45-93EC-8204B68BFF2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411" y="2058193"/>
            <a:ext cx="5181599" cy="3886199"/>
          </a:xfrm>
        </p:spPr>
      </p:pic>
    </p:spTree>
    <p:extLst>
      <p:ext uri="{BB962C8B-B14F-4D97-AF65-F5344CB8AC3E}">
        <p14:creationId xmlns:p14="http://schemas.microsoft.com/office/powerpoint/2010/main" val="151689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52768-646D-4648-8225-5E2B2507E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</a:rPr>
              <a:t>What Building Envelope Services does Contour Provide?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57F5E-5A9E-4AB4-9769-920086D8614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Roof Moisture Surveys </a:t>
            </a:r>
          </a:p>
          <a:p>
            <a:pPr lvl="1"/>
            <a:r>
              <a:rPr lang="en-US" dirty="0"/>
              <a:t>Infrared</a:t>
            </a:r>
          </a:p>
          <a:p>
            <a:pPr lvl="1"/>
            <a:r>
              <a:rPr lang="en-US" dirty="0"/>
              <a:t>Capacitance</a:t>
            </a:r>
          </a:p>
          <a:p>
            <a:r>
              <a:rPr lang="en-US" dirty="0"/>
              <a:t>Forensic Investigations</a:t>
            </a:r>
          </a:p>
          <a:p>
            <a:pPr lvl="1"/>
            <a:r>
              <a:rPr lang="en-US" dirty="0"/>
              <a:t>Damage, Defect &amp; Deterioration</a:t>
            </a:r>
          </a:p>
          <a:p>
            <a:pPr lvl="1"/>
            <a:r>
              <a:rPr lang="en-US" dirty="0"/>
              <a:t>Water Intrusion</a:t>
            </a:r>
          </a:p>
          <a:p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9E4EF9B-3D9E-4615-9584-08AC2349E89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501BAE-70FC-46EF-A656-3A4D1EF9A780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5890578"/>
            <a:ext cx="1143000" cy="5727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81780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19F00291-3D77-4DFC-B9A1-602C7DA9CE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50" y="2058194"/>
            <a:ext cx="5184648" cy="388848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9A8BE50-FA4E-42DA-99D4-6321D79E59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2" y="2055908"/>
            <a:ext cx="5184648" cy="38884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D52768-646D-4648-8225-5E2B2507E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</a:rPr>
              <a:t>Infrared Surveys</a:t>
            </a:r>
            <a:endParaRPr lang="en-US" dirty="0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7C9693F6-3ABF-4BB0-8058-B501000D3FD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11" name="Content Placeholder 6">
            <a:extLst>
              <a:ext uri="{FF2B5EF4-FFF2-40B4-BE49-F238E27FC236}">
                <a16:creationId xmlns:a16="http://schemas.microsoft.com/office/drawing/2014/main" id="{C3F48C02-BE7F-4499-950E-577A7488AD2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2" y="2058194"/>
            <a:ext cx="5184648" cy="3888486"/>
          </a:xfrm>
        </p:spPr>
      </p:pic>
    </p:spTree>
    <p:extLst>
      <p:ext uri="{BB962C8B-B14F-4D97-AF65-F5344CB8AC3E}">
        <p14:creationId xmlns:p14="http://schemas.microsoft.com/office/powerpoint/2010/main" val="1073424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52768-646D-4648-8225-5E2B2507E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</a:rPr>
              <a:t>What Building Envelope Services does Contour Provide?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57F5E-5A9E-4AB4-9769-920086D8614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CA" dirty="0"/>
              <a:t>Roof Field Testing</a:t>
            </a:r>
          </a:p>
          <a:p>
            <a:pPr lvl="1"/>
            <a:r>
              <a:rPr lang="en-CA" dirty="0"/>
              <a:t>Fastener Pull Testing</a:t>
            </a:r>
          </a:p>
          <a:p>
            <a:pPr lvl="1"/>
            <a:r>
              <a:rPr lang="en-CA" dirty="0"/>
              <a:t>Roof Cores</a:t>
            </a:r>
          </a:p>
          <a:p>
            <a:pPr lvl="1"/>
            <a:r>
              <a:rPr lang="en-CA" dirty="0"/>
              <a:t>Uplift Testing</a:t>
            </a:r>
            <a:endParaRPr lang="en-US" dirty="0"/>
          </a:p>
          <a:p>
            <a:r>
              <a:rPr lang="en-US" dirty="0"/>
              <a:t>Window/Door Field Testing</a:t>
            </a:r>
          </a:p>
          <a:p>
            <a:pPr lvl="1"/>
            <a:r>
              <a:rPr lang="en-US" dirty="0"/>
              <a:t>Water Penetration </a:t>
            </a:r>
          </a:p>
          <a:p>
            <a:pPr lvl="1"/>
            <a:r>
              <a:rPr lang="en-US" dirty="0"/>
              <a:t>Air Penetration</a:t>
            </a:r>
          </a:p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3806344-F379-4C89-9CCF-D4A01EEA0DA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378D9B-6067-4E0A-BEFA-CB311C8B5DA6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5885815"/>
            <a:ext cx="1143000" cy="5727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04021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52768-646D-4648-8225-5E2B2507E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</a:rPr>
              <a:t>What Building Envelope Services does Contour Provide?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57F5E-5A9E-4AB4-9769-920086D8614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Design/Design Review </a:t>
            </a:r>
          </a:p>
          <a:p>
            <a:r>
              <a:rPr lang="en-US" dirty="0"/>
              <a:t>Contractor Procurement</a:t>
            </a:r>
          </a:p>
          <a:p>
            <a:r>
              <a:rPr lang="en-US" dirty="0"/>
              <a:t>Contract Administration</a:t>
            </a:r>
          </a:p>
          <a:p>
            <a:r>
              <a:rPr lang="en-US" dirty="0"/>
              <a:t>Quality Assurance Observation/Inspection</a:t>
            </a:r>
          </a:p>
          <a:p>
            <a:r>
              <a:rPr lang="en-US" dirty="0"/>
              <a:t>Claim Support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2A543E4-D9F6-45C3-AE09-F06F2801753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2" y="1825625"/>
            <a:ext cx="5181600" cy="2687955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55CE88-6F10-45C4-B898-F68F9DD6DB29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4500" y="5890578"/>
            <a:ext cx="1143000" cy="5727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43306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5F28D-20B3-4096-A984-A824BECA2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</a:rPr>
              <a:t>When can Contour provide BE Services to our Clients? </a:t>
            </a:r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05EE455-7FB9-4469-A173-E133807E7BD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9162" y="1970765"/>
            <a:ext cx="5693676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EDB4B9EB-E358-4D8D-8DB4-1EADEF658765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10800" y="5910782"/>
            <a:ext cx="1143000" cy="5727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7" name="Group 116">
            <a:extLst>
              <a:ext uri="{FF2B5EF4-FFF2-40B4-BE49-F238E27FC236}">
                <a16:creationId xmlns:a16="http://schemas.microsoft.com/office/drawing/2014/main" id="{DF379754-8130-46A0-8DAF-0D9F0C0B276B}"/>
              </a:ext>
            </a:extLst>
          </p:cNvPr>
          <p:cNvGrpSpPr/>
          <p:nvPr/>
        </p:nvGrpSpPr>
        <p:grpSpPr>
          <a:xfrm>
            <a:off x="7303573" y="1787627"/>
            <a:ext cx="2392560" cy="740160"/>
            <a:chOff x="7303573" y="1642487"/>
            <a:chExt cx="2392560" cy="740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822F766E-0703-4624-8450-4804EEF2E135}"/>
                    </a:ext>
                  </a:extLst>
                </p14:cNvPr>
                <p14:cNvContentPartPr/>
                <p14:nvPr/>
              </p14:nvContentPartPr>
              <p14:xfrm>
                <a:off x="7390333" y="1880807"/>
                <a:ext cx="1141560" cy="44496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822F766E-0703-4624-8450-4804EEF2E135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354693" y="1844807"/>
                  <a:ext cx="1213200" cy="51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CEC136A0-5472-4FF8-A807-0ED23F7523C1}"/>
                    </a:ext>
                  </a:extLst>
                </p14:cNvPr>
                <p14:cNvContentPartPr/>
                <p14:nvPr/>
              </p14:nvContentPartPr>
              <p14:xfrm>
                <a:off x="7303573" y="2094287"/>
                <a:ext cx="465120" cy="28836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CEC136A0-5472-4FF8-A807-0ED23F7523C1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267933" y="2058287"/>
                  <a:ext cx="536760" cy="36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C0B1A835-AAE5-4607-9263-A02D1E2A3A61}"/>
                    </a:ext>
                  </a:extLst>
                </p14:cNvPr>
                <p14:cNvContentPartPr/>
                <p14:nvPr/>
              </p14:nvContentPartPr>
              <p14:xfrm>
                <a:off x="8810893" y="1642487"/>
                <a:ext cx="40320" cy="36792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C0B1A835-AAE5-4607-9263-A02D1E2A3A61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775253" y="1606487"/>
                  <a:ext cx="111960" cy="43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393F1172-2B15-4941-8456-A769F15F7EFD}"/>
                    </a:ext>
                  </a:extLst>
                </p14:cNvPr>
                <p14:cNvContentPartPr/>
                <p14:nvPr/>
              </p14:nvContentPartPr>
              <p14:xfrm>
                <a:off x="8973253" y="1674527"/>
                <a:ext cx="51480" cy="37944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393F1172-2B15-4941-8456-A769F15F7EFD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937613" y="1638527"/>
                  <a:ext cx="123120" cy="45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5B72AD54-1D99-43C9-AE57-38BE6BBFA271}"/>
                    </a:ext>
                  </a:extLst>
                </p14:cNvPr>
                <p14:cNvContentPartPr/>
                <p14:nvPr/>
              </p14:nvContentPartPr>
              <p14:xfrm>
                <a:off x="8814493" y="1861727"/>
                <a:ext cx="180360" cy="2700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5B72AD54-1D99-43C9-AE57-38BE6BBFA271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8778493" y="1826087"/>
                  <a:ext cx="252000" cy="9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577A5630-7A08-413D-A140-D4A263E268AE}"/>
                    </a:ext>
                  </a:extLst>
                </p14:cNvPr>
                <p14:cNvContentPartPr/>
                <p14:nvPr/>
              </p14:nvContentPartPr>
              <p14:xfrm>
                <a:off x="9086293" y="1821047"/>
                <a:ext cx="133560" cy="20268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577A5630-7A08-413D-A140-D4A263E268AE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9050293" y="1785047"/>
                  <a:ext cx="205200" cy="27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138C3406-3563-49BF-8D51-1003B227451D}"/>
                    </a:ext>
                  </a:extLst>
                </p14:cNvPr>
                <p14:cNvContentPartPr/>
                <p14:nvPr/>
              </p14:nvContentPartPr>
              <p14:xfrm>
                <a:off x="9295093" y="1802687"/>
                <a:ext cx="164160" cy="17640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138C3406-3563-49BF-8D51-1003B227451D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9259093" y="1766687"/>
                  <a:ext cx="235800" cy="24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C00884B7-0FCB-4FC2-ADE0-F6278902FED0}"/>
                    </a:ext>
                  </a:extLst>
                </p14:cNvPr>
                <p14:cNvContentPartPr/>
                <p14:nvPr/>
              </p14:nvContentPartPr>
              <p14:xfrm>
                <a:off x="9528013" y="1823207"/>
                <a:ext cx="168120" cy="21096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C00884B7-0FCB-4FC2-ADE0-F6278902FED0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9492373" y="1787567"/>
                  <a:ext cx="239760" cy="282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19BF4870-015F-4DDE-8448-62F7A6970604}"/>
              </a:ext>
            </a:extLst>
          </p:cNvPr>
          <p:cNvGrpSpPr/>
          <p:nvPr/>
        </p:nvGrpSpPr>
        <p:grpSpPr>
          <a:xfrm>
            <a:off x="8486586" y="2896608"/>
            <a:ext cx="2142360" cy="781560"/>
            <a:chOff x="8486586" y="2751468"/>
            <a:chExt cx="2142360" cy="781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316F8457-7BE7-48B2-9D22-A64255AD3B45}"/>
                    </a:ext>
                  </a:extLst>
                </p14:cNvPr>
                <p14:cNvContentPartPr/>
                <p14:nvPr/>
              </p14:nvContentPartPr>
              <p14:xfrm>
                <a:off x="8565426" y="2793588"/>
                <a:ext cx="1144800" cy="62748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316F8457-7BE7-48B2-9D22-A64255AD3B45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8529786" y="2757588"/>
                  <a:ext cx="1216440" cy="69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19613B58-891D-41B0-A37F-E870A1151845}"/>
                    </a:ext>
                  </a:extLst>
                </p14:cNvPr>
                <p14:cNvContentPartPr/>
                <p14:nvPr/>
              </p14:nvContentPartPr>
              <p14:xfrm>
                <a:off x="9903186" y="3091308"/>
                <a:ext cx="65160" cy="36360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19613B58-891D-41B0-A37F-E870A1151845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867186" y="3055668"/>
                  <a:ext cx="136800" cy="43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60BADB37-F286-4229-901A-1F12F6CCE56E}"/>
                    </a:ext>
                  </a:extLst>
                </p14:cNvPr>
                <p14:cNvContentPartPr/>
                <p14:nvPr/>
              </p14:nvContentPartPr>
              <p14:xfrm>
                <a:off x="9985986" y="3081948"/>
                <a:ext cx="91800" cy="36612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60BADB37-F286-4229-901A-1F12F6CCE56E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9949986" y="3045948"/>
                  <a:ext cx="163440" cy="43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AF5AFE12-3E20-46BD-BAED-524DE40395C6}"/>
                    </a:ext>
                  </a:extLst>
                </p14:cNvPr>
                <p14:cNvContentPartPr/>
                <p14:nvPr/>
              </p14:nvContentPartPr>
              <p14:xfrm>
                <a:off x="9934866" y="3290388"/>
                <a:ext cx="84960" cy="2016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AF5AFE12-3E20-46BD-BAED-524DE40395C6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9898866" y="3254748"/>
                  <a:ext cx="156600" cy="9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1DCE4344-48A6-4A9A-A70D-AC5857C95DAD}"/>
                    </a:ext>
                  </a:extLst>
                </p14:cNvPr>
                <p14:cNvContentPartPr/>
                <p14:nvPr/>
              </p14:nvContentPartPr>
              <p14:xfrm>
                <a:off x="10119546" y="3291828"/>
                <a:ext cx="109800" cy="20016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1DCE4344-48A6-4A9A-A70D-AC5857C95DAD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0083906" y="3255828"/>
                  <a:ext cx="181440" cy="27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C1F58939-ACB3-4BE6-8311-DCE914869BD6}"/>
                    </a:ext>
                  </a:extLst>
                </p14:cNvPr>
                <p14:cNvContentPartPr/>
                <p14:nvPr/>
              </p14:nvContentPartPr>
              <p14:xfrm>
                <a:off x="10345986" y="3273828"/>
                <a:ext cx="104400" cy="21600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C1F58939-ACB3-4BE6-8311-DCE914869BD6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0310346" y="3238188"/>
                  <a:ext cx="176040" cy="28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267EAE19-4B4F-42EC-A7D0-05CB35D3CFFD}"/>
                    </a:ext>
                  </a:extLst>
                </p14:cNvPr>
                <p14:cNvContentPartPr/>
                <p14:nvPr/>
              </p14:nvContentPartPr>
              <p14:xfrm>
                <a:off x="10456146" y="3293988"/>
                <a:ext cx="172800" cy="23904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267EAE19-4B4F-42EC-A7D0-05CB35D3CFFD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0420506" y="3257988"/>
                  <a:ext cx="244440" cy="31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CD9D05BF-54E5-48FA-878E-F4F4183B5792}"/>
                    </a:ext>
                  </a:extLst>
                </p14:cNvPr>
                <p14:cNvContentPartPr/>
                <p14:nvPr/>
              </p14:nvContentPartPr>
              <p14:xfrm>
                <a:off x="8486586" y="2751468"/>
                <a:ext cx="297720" cy="24012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CD9D05BF-54E5-48FA-878E-F4F4183B5792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8450946" y="2715828"/>
                  <a:ext cx="369360" cy="311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D5A860F9-6550-405E-AA0F-79695BDF7F26}"/>
              </a:ext>
            </a:extLst>
          </p:cNvPr>
          <p:cNvGrpSpPr/>
          <p:nvPr/>
        </p:nvGrpSpPr>
        <p:grpSpPr>
          <a:xfrm>
            <a:off x="8589999" y="3991990"/>
            <a:ext cx="2097000" cy="509040"/>
            <a:chOff x="8589999" y="3846850"/>
            <a:chExt cx="2097000" cy="509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0E051A47-603D-429A-968D-D5738DABECF1}"/>
                    </a:ext>
                  </a:extLst>
                </p14:cNvPr>
                <p14:cNvContentPartPr/>
                <p14:nvPr/>
              </p14:nvContentPartPr>
              <p14:xfrm>
                <a:off x="8660559" y="4005610"/>
                <a:ext cx="1014120" cy="30636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0E051A47-603D-429A-968D-D5738DABECF1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8624919" y="3969610"/>
                  <a:ext cx="1085760" cy="37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A18F6C0F-154E-456D-9A7B-395765FE7ED3}"/>
                    </a:ext>
                  </a:extLst>
                </p14:cNvPr>
                <p14:cNvContentPartPr/>
                <p14:nvPr/>
              </p14:nvContentPartPr>
              <p14:xfrm>
                <a:off x="8589999" y="3975730"/>
                <a:ext cx="194040" cy="36324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A18F6C0F-154E-456D-9A7B-395765FE7ED3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8554359" y="3940090"/>
                  <a:ext cx="265680" cy="43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C884D84F-FD89-4D33-B03F-7E40C23A2199}"/>
                    </a:ext>
                  </a:extLst>
                </p14:cNvPr>
                <p14:cNvContentPartPr/>
                <p14:nvPr/>
              </p14:nvContentPartPr>
              <p14:xfrm>
                <a:off x="9843159" y="3861970"/>
                <a:ext cx="34560" cy="27648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C884D84F-FD89-4D33-B03F-7E40C23A2199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9807159" y="3826330"/>
                  <a:ext cx="106200" cy="34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61062738-B630-4AE7-83FE-42871BCEB409}"/>
                    </a:ext>
                  </a:extLst>
                </p14:cNvPr>
                <p14:cNvContentPartPr/>
                <p14:nvPr/>
              </p14:nvContentPartPr>
              <p14:xfrm>
                <a:off x="9929199" y="3846850"/>
                <a:ext cx="75600" cy="30744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61062738-B630-4AE7-83FE-42871BCEB409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893559" y="3810850"/>
                  <a:ext cx="147240" cy="37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FC7A9156-8BC8-4536-A863-5C964FC4B12B}"/>
                    </a:ext>
                  </a:extLst>
                </p14:cNvPr>
                <p14:cNvContentPartPr/>
                <p14:nvPr/>
              </p14:nvContentPartPr>
              <p14:xfrm>
                <a:off x="9862959" y="4023250"/>
                <a:ext cx="115560" cy="828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FC7A9156-8BC8-4536-A863-5C964FC4B12B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9827319" y="3987610"/>
                  <a:ext cx="187200" cy="7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93D54686-6DC1-410D-A466-2C5ABE09698B}"/>
                    </a:ext>
                  </a:extLst>
                </p14:cNvPr>
                <p14:cNvContentPartPr/>
                <p14:nvPr/>
              </p14:nvContentPartPr>
              <p14:xfrm>
                <a:off x="10025679" y="4009210"/>
                <a:ext cx="174240" cy="24120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93D54686-6DC1-410D-A466-2C5ABE09698B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9990039" y="3973210"/>
                  <a:ext cx="245880" cy="31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162E562A-0B1C-4790-A179-BF8378212962}"/>
                    </a:ext>
                  </a:extLst>
                </p14:cNvPr>
                <p14:cNvContentPartPr/>
                <p14:nvPr/>
              </p14:nvContentPartPr>
              <p14:xfrm>
                <a:off x="10296039" y="4045570"/>
                <a:ext cx="159840" cy="18504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162E562A-0B1C-4790-A179-BF8378212962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10260399" y="4009570"/>
                  <a:ext cx="231480" cy="25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F683B5CF-10D0-426D-9ECA-C608E8A250F9}"/>
                    </a:ext>
                  </a:extLst>
                </p14:cNvPr>
                <p14:cNvContentPartPr/>
                <p14:nvPr/>
              </p14:nvContentPartPr>
              <p14:xfrm>
                <a:off x="10499799" y="4060690"/>
                <a:ext cx="187200" cy="29520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F683B5CF-10D0-426D-9ECA-C608E8A250F9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10463799" y="4025050"/>
                  <a:ext cx="258840" cy="366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8C46BC2D-BC05-4361-972F-4F821A008025}"/>
              </a:ext>
            </a:extLst>
          </p:cNvPr>
          <p:cNvGrpSpPr/>
          <p:nvPr/>
        </p:nvGrpSpPr>
        <p:grpSpPr>
          <a:xfrm>
            <a:off x="8885911" y="4988954"/>
            <a:ext cx="2072880" cy="513720"/>
            <a:chOff x="8885911" y="4843814"/>
            <a:chExt cx="2072880" cy="513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63FD8E51-E44A-4947-860E-678A3A304C74}"/>
                    </a:ext>
                  </a:extLst>
                </p14:cNvPr>
                <p14:cNvContentPartPr/>
                <p14:nvPr/>
              </p14:nvContentPartPr>
              <p14:xfrm>
                <a:off x="8885911" y="4843814"/>
                <a:ext cx="943920" cy="24660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63FD8E51-E44A-4947-860E-678A3A304C74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8849911" y="4808174"/>
                  <a:ext cx="1015560" cy="31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E82C625D-0642-4959-A4A2-4645CC6778C3}"/>
                    </a:ext>
                  </a:extLst>
                </p14:cNvPr>
                <p14:cNvContentPartPr/>
                <p14:nvPr/>
              </p14:nvContentPartPr>
              <p14:xfrm>
                <a:off x="10127911" y="4936694"/>
                <a:ext cx="72000" cy="28512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E82C625D-0642-4959-A4A2-4645CC6778C3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10091911" y="4901054"/>
                  <a:ext cx="143640" cy="35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AA5558AF-215C-4C25-9BE9-2F016201DFE7}"/>
                    </a:ext>
                  </a:extLst>
                </p14:cNvPr>
                <p14:cNvContentPartPr/>
                <p14:nvPr/>
              </p14:nvContentPartPr>
              <p14:xfrm>
                <a:off x="10232311" y="4933814"/>
                <a:ext cx="54360" cy="29016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AA5558AF-215C-4C25-9BE9-2F016201DFE7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10196311" y="4898174"/>
                  <a:ext cx="126000" cy="36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02AEE1F8-6AE2-4BE2-A060-906ED95EDE80}"/>
                    </a:ext>
                  </a:extLst>
                </p14:cNvPr>
                <p14:cNvContentPartPr/>
                <p14:nvPr/>
              </p14:nvContentPartPr>
              <p14:xfrm>
                <a:off x="10173991" y="5101934"/>
                <a:ext cx="115560" cy="2196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02AEE1F8-6AE2-4BE2-A060-906ED95EDE80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10137991" y="5065934"/>
                  <a:ext cx="187200" cy="9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029232C3-7DAF-4CF5-8D4C-F05AF3D31F28}"/>
                    </a:ext>
                  </a:extLst>
                </p14:cNvPr>
                <p14:cNvContentPartPr/>
                <p14:nvPr/>
              </p14:nvContentPartPr>
              <p14:xfrm>
                <a:off x="10352191" y="5085014"/>
                <a:ext cx="138960" cy="21024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029232C3-7DAF-4CF5-8D4C-F05AF3D31F28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10316551" y="5049014"/>
                  <a:ext cx="210600" cy="28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A74465D5-55E3-423F-882C-01A7EE01DF2B}"/>
                    </a:ext>
                  </a:extLst>
                </p14:cNvPr>
                <p14:cNvContentPartPr/>
                <p14:nvPr/>
              </p14:nvContentPartPr>
              <p14:xfrm>
                <a:off x="10593031" y="5127134"/>
                <a:ext cx="147960" cy="15552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A74465D5-55E3-423F-882C-01A7EE01DF2B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10557031" y="5091134"/>
                  <a:ext cx="219600" cy="22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3091B833-821B-40D8-B1F7-DDB3CBC14D3E}"/>
                    </a:ext>
                  </a:extLst>
                </p14:cNvPr>
                <p14:cNvContentPartPr/>
                <p14:nvPr/>
              </p14:nvContentPartPr>
              <p14:xfrm>
                <a:off x="10780951" y="5124254"/>
                <a:ext cx="177840" cy="23328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3091B833-821B-40D8-B1F7-DDB3CBC14D3E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10745311" y="5088614"/>
                  <a:ext cx="249480" cy="304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145" name="Ink 144">
                <a:extLst>
                  <a:ext uri="{FF2B5EF4-FFF2-40B4-BE49-F238E27FC236}">
                    <a16:creationId xmlns:a16="http://schemas.microsoft.com/office/drawing/2014/main" id="{6CE30931-A715-4C99-823E-C3CE9B622686}"/>
                  </a:ext>
                </a:extLst>
              </p14:cNvPr>
              <p14:cNvContentPartPr/>
              <p14:nvPr/>
            </p14:nvContentPartPr>
            <p14:xfrm>
              <a:off x="8828671" y="5047634"/>
              <a:ext cx="289440" cy="244080"/>
            </p14:xfrm>
          </p:contentPart>
        </mc:Choice>
        <mc:Fallback xmlns="">
          <p:pic>
            <p:nvPicPr>
              <p:cNvPr id="145" name="Ink 144">
                <a:extLst>
                  <a:ext uri="{FF2B5EF4-FFF2-40B4-BE49-F238E27FC236}">
                    <a16:creationId xmlns:a16="http://schemas.microsoft.com/office/drawing/2014/main" id="{6CE30931-A715-4C99-823E-C3CE9B622686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8792716" y="5011581"/>
                <a:ext cx="360991" cy="315826"/>
              </a:xfrm>
              <a:prstGeom prst="rect">
                <a:avLst/>
              </a:prstGeom>
            </p:spPr>
          </p:pic>
        </mc:Fallback>
      </mc:AlternateContent>
      <p:grpSp>
        <p:nvGrpSpPr>
          <p:cNvPr id="156" name="Group 155">
            <a:extLst>
              <a:ext uri="{FF2B5EF4-FFF2-40B4-BE49-F238E27FC236}">
                <a16:creationId xmlns:a16="http://schemas.microsoft.com/office/drawing/2014/main" id="{1B34D48E-B6E2-4033-892D-8FABF7454212}"/>
              </a:ext>
            </a:extLst>
          </p:cNvPr>
          <p:cNvGrpSpPr/>
          <p:nvPr/>
        </p:nvGrpSpPr>
        <p:grpSpPr>
          <a:xfrm>
            <a:off x="6482842" y="6097557"/>
            <a:ext cx="2065320" cy="399600"/>
            <a:chOff x="6482842" y="5952417"/>
            <a:chExt cx="2065320" cy="399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0E1BE0A5-CB86-4191-A7F5-70A4DC0AFB74}"/>
                    </a:ext>
                  </a:extLst>
                </p14:cNvPr>
                <p14:cNvContentPartPr/>
                <p14:nvPr/>
              </p14:nvContentPartPr>
              <p14:xfrm>
                <a:off x="6514522" y="6025137"/>
                <a:ext cx="874440" cy="32688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0E1BE0A5-CB86-4191-A7F5-70A4DC0AFB74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6478882" y="5989497"/>
                  <a:ext cx="946080" cy="39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F7E80F14-D1BB-4861-8522-D7A9B782D42F}"/>
                    </a:ext>
                  </a:extLst>
                </p14:cNvPr>
                <p14:cNvContentPartPr/>
                <p14:nvPr/>
              </p14:nvContentPartPr>
              <p14:xfrm>
                <a:off x="6482842" y="5952417"/>
                <a:ext cx="302040" cy="30528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F7E80F14-D1BB-4861-8522-D7A9B782D42F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6447202" y="5916777"/>
                  <a:ext cx="373680" cy="37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FAA9AE26-0B2F-4D1D-A507-07BD845B123C}"/>
                    </a:ext>
                  </a:extLst>
                </p14:cNvPr>
                <p14:cNvContentPartPr/>
                <p14:nvPr/>
              </p14:nvContentPartPr>
              <p14:xfrm>
                <a:off x="7570762" y="5967177"/>
                <a:ext cx="42840" cy="36504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FAA9AE26-0B2F-4D1D-A507-07BD845B123C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7534762" y="5931537"/>
                  <a:ext cx="114480" cy="43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E6BBDC9A-DC1F-4616-9D79-17189CF47D87}"/>
                    </a:ext>
                  </a:extLst>
                </p14:cNvPr>
                <p14:cNvContentPartPr/>
                <p14:nvPr/>
              </p14:nvContentPartPr>
              <p14:xfrm>
                <a:off x="7706482" y="5989137"/>
                <a:ext cx="81720" cy="32436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E6BBDC9A-DC1F-4616-9D79-17189CF47D87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7670482" y="5953497"/>
                  <a:ext cx="153360" cy="39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C48F8B7C-74F7-426E-8F8A-15EE84A35938}"/>
                    </a:ext>
                  </a:extLst>
                </p14:cNvPr>
                <p14:cNvContentPartPr/>
                <p14:nvPr/>
              </p14:nvContentPartPr>
              <p14:xfrm>
                <a:off x="7600282" y="6163017"/>
                <a:ext cx="133200" cy="2268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C48F8B7C-74F7-426E-8F8A-15EE84A35938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7564642" y="6127377"/>
                  <a:ext cx="204840" cy="9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794A3996-4160-4B5E-BF87-37936635A335}"/>
                    </a:ext>
                  </a:extLst>
                </p14:cNvPr>
                <p14:cNvContentPartPr/>
                <p14:nvPr/>
              </p14:nvContentPartPr>
              <p14:xfrm>
                <a:off x="7828522" y="6074097"/>
                <a:ext cx="187200" cy="22104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794A3996-4160-4B5E-BF87-37936635A335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7792882" y="6038457"/>
                  <a:ext cx="258840" cy="29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96E966E7-4407-4905-A10B-E95C1890D1F3}"/>
                    </a:ext>
                  </a:extLst>
                </p14:cNvPr>
                <p14:cNvContentPartPr/>
                <p14:nvPr/>
              </p14:nvContentPartPr>
              <p14:xfrm>
                <a:off x="8106082" y="6046737"/>
                <a:ext cx="224280" cy="21240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96E966E7-4407-4905-A10B-E95C1890D1F3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8070082" y="6011097"/>
                  <a:ext cx="295920" cy="28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1DD795B1-233E-423E-8019-63CBAFDA1842}"/>
                    </a:ext>
                  </a:extLst>
                </p14:cNvPr>
                <p14:cNvContentPartPr/>
                <p14:nvPr/>
              </p14:nvContentPartPr>
              <p14:xfrm>
                <a:off x="8369602" y="5976177"/>
                <a:ext cx="178560" cy="26568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1DD795B1-233E-423E-8019-63CBAFDA1842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8333962" y="5940177"/>
                  <a:ext cx="250200" cy="337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42407543-DC25-4322-9EF3-66F79AF7F637}"/>
              </a:ext>
            </a:extLst>
          </p:cNvPr>
          <p:cNvGrpSpPr/>
          <p:nvPr/>
        </p:nvGrpSpPr>
        <p:grpSpPr>
          <a:xfrm>
            <a:off x="1665009" y="5783414"/>
            <a:ext cx="1794600" cy="471960"/>
            <a:chOff x="1665009" y="5638274"/>
            <a:chExt cx="1794600" cy="471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62C4F74B-DC2D-41A7-82CE-9C7FDD9093C5}"/>
                    </a:ext>
                  </a:extLst>
                </p14:cNvPr>
                <p14:cNvContentPartPr/>
                <p14:nvPr/>
              </p14:nvContentPartPr>
              <p14:xfrm>
                <a:off x="2523609" y="5691914"/>
                <a:ext cx="826560" cy="39276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62C4F74B-DC2D-41A7-82CE-9C7FDD9093C5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2487969" y="5655914"/>
                  <a:ext cx="898200" cy="46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327B1BED-266E-4DC1-A0D6-03FF6330278A}"/>
                    </a:ext>
                  </a:extLst>
                </p14:cNvPr>
                <p14:cNvContentPartPr/>
                <p14:nvPr/>
              </p14:nvContentPartPr>
              <p14:xfrm>
                <a:off x="3218409" y="5638274"/>
                <a:ext cx="241200" cy="31644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327B1BED-266E-4DC1-A0D6-03FF6330278A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3182409" y="5602274"/>
                  <a:ext cx="312840" cy="38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DB7E6F84-3B84-4C72-9009-94127F0B8533}"/>
                    </a:ext>
                  </a:extLst>
                </p14:cNvPr>
                <p14:cNvContentPartPr/>
                <p14:nvPr/>
              </p14:nvContentPartPr>
              <p14:xfrm>
                <a:off x="1665009" y="5763914"/>
                <a:ext cx="50400" cy="34632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DB7E6F84-3B84-4C72-9009-94127F0B8533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1629369" y="5728274"/>
                  <a:ext cx="122040" cy="41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9B1F9177-BA29-4505-81A0-EFB6071CF3D4}"/>
                    </a:ext>
                  </a:extLst>
                </p14:cNvPr>
                <p14:cNvContentPartPr/>
                <p14:nvPr/>
              </p14:nvContentPartPr>
              <p14:xfrm>
                <a:off x="1811889" y="5743394"/>
                <a:ext cx="41040" cy="35100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9B1F9177-BA29-4505-81A0-EFB6071CF3D4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1776249" y="5707394"/>
                  <a:ext cx="112680" cy="42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01E877B0-B05C-479A-9A5D-2C6C9F76E566}"/>
                    </a:ext>
                  </a:extLst>
                </p14:cNvPr>
                <p14:cNvContentPartPr/>
                <p14:nvPr/>
              </p14:nvContentPartPr>
              <p14:xfrm>
                <a:off x="1740969" y="5936714"/>
                <a:ext cx="102240" cy="3780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01E877B0-B05C-479A-9A5D-2C6C9F76E566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1705329" y="5900714"/>
                  <a:ext cx="173880" cy="10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3610977D-E4CA-4549-832A-0C0EBBE2131D}"/>
                    </a:ext>
                  </a:extLst>
                </p14:cNvPr>
                <p14:cNvContentPartPr/>
                <p14:nvPr/>
              </p14:nvContentPartPr>
              <p14:xfrm>
                <a:off x="1931049" y="5843834"/>
                <a:ext cx="208440" cy="22572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3610977D-E4CA-4549-832A-0C0EBBE2131D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1895409" y="5808194"/>
                  <a:ext cx="280080" cy="29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107A012C-9A13-4892-A75A-3FFAECD73E5B}"/>
                    </a:ext>
                  </a:extLst>
                </p14:cNvPr>
                <p14:cNvContentPartPr/>
                <p14:nvPr/>
              </p14:nvContentPartPr>
              <p14:xfrm>
                <a:off x="2124729" y="5806394"/>
                <a:ext cx="168480" cy="18792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107A012C-9A13-4892-A75A-3FFAECD73E5B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2088729" y="5770754"/>
                  <a:ext cx="240120" cy="25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2A89877A-2E1D-4640-8CCE-FE7588DADEF1}"/>
                    </a:ext>
                  </a:extLst>
                </p14:cNvPr>
                <p14:cNvContentPartPr/>
                <p14:nvPr/>
              </p14:nvContentPartPr>
              <p14:xfrm>
                <a:off x="2314809" y="5686874"/>
                <a:ext cx="171720" cy="27576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2A89877A-2E1D-4640-8CCE-FE7588DADEF1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2279169" y="5650874"/>
                  <a:ext cx="243360" cy="347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6" name="Group 175">
            <a:extLst>
              <a:ext uri="{FF2B5EF4-FFF2-40B4-BE49-F238E27FC236}">
                <a16:creationId xmlns:a16="http://schemas.microsoft.com/office/drawing/2014/main" id="{6832A910-D292-43AD-AFB2-842437A24A55}"/>
              </a:ext>
            </a:extLst>
          </p:cNvPr>
          <p:cNvGrpSpPr/>
          <p:nvPr/>
        </p:nvGrpSpPr>
        <p:grpSpPr>
          <a:xfrm>
            <a:off x="1672569" y="3621254"/>
            <a:ext cx="1690560" cy="870480"/>
            <a:chOff x="1672569" y="3476114"/>
            <a:chExt cx="1690560" cy="870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26084169-DA20-48A8-8115-B534BB0C8B52}"/>
                    </a:ext>
                  </a:extLst>
                </p14:cNvPr>
                <p14:cNvContentPartPr/>
                <p14:nvPr/>
              </p14:nvContentPartPr>
              <p14:xfrm>
                <a:off x="2531529" y="3744674"/>
                <a:ext cx="717120" cy="49680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26084169-DA20-48A8-8115-B534BB0C8B52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2495889" y="3709034"/>
                  <a:ext cx="788760" cy="56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4E4D3FB0-F370-4025-A3EA-8B8589ED7E73}"/>
                    </a:ext>
                  </a:extLst>
                </p14:cNvPr>
                <p14:cNvContentPartPr/>
                <p14:nvPr/>
              </p14:nvContentPartPr>
              <p14:xfrm>
                <a:off x="3150009" y="4013594"/>
                <a:ext cx="213120" cy="33300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4E4D3FB0-F370-4025-A3EA-8B8589ED7E73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3114369" y="3977954"/>
                  <a:ext cx="284760" cy="40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5BBEAF7E-C684-4FFE-8275-C735C7A76464}"/>
                    </a:ext>
                  </a:extLst>
                </p14:cNvPr>
                <p14:cNvContentPartPr/>
                <p14:nvPr/>
              </p14:nvContentPartPr>
              <p14:xfrm>
                <a:off x="1672569" y="3658994"/>
                <a:ext cx="156240" cy="32256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5BBEAF7E-C684-4FFE-8275-C735C7A76464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1636569" y="3622994"/>
                  <a:ext cx="227880" cy="39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7263D739-8FA0-4705-ADBF-870A20F1E319}"/>
                    </a:ext>
                  </a:extLst>
                </p14:cNvPr>
                <p14:cNvContentPartPr/>
                <p14:nvPr/>
              </p14:nvContentPartPr>
              <p14:xfrm>
                <a:off x="1811529" y="3598514"/>
                <a:ext cx="142560" cy="38340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7263D739-8FA0-4705-ADBF-870A20F1E319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1775889" y="3562514"/>
                  <a:ext cx="214200" cy="45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093B7985-5C33-453E-A5C4-0322DDE3D10C}"/>
                    </a:ext>
                  </a:extLst>
                </p14:cNvPr>
                <p14:cNvContentPartPr/>
                <p14:nvPr/>
              </p14:nvContentPartPr>
              <p14:xfrm>
                <a:off x="1815849" y="3799754"/>
                <a:ext cx="87480" cy="4464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093B7985-5C33-453E-A5C4-0322DDE3D10C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1779849" y="3764114"/>
                  <a:ext cx="159120" cy="1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02FACF26-BF54-4764-9C22-2E275CB645F0}"/>
                    </a:ext>
                  </a:extLst>
                </p14:cNvPr>
                <p14:cNvContentPartPr/>
                <p14:nvPr/>
              </p14:nvContentPartPr>
              <p14:xfrm>
                <a:off x="1963449" y="3692474"/>
                <a:ext cx="192600" cy="24516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02FACF26-BF54-4764-9C22-2E275CB645F0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1927449" y="3656834"/>
                  <a:ext cx="264240" cy="31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DE1BA605-B060-49CE-AB08-A2086E7146CF}"/>
                    </a:ext>
                  </a:extLst>
                </p14:cNvPr>
                <p14:cNvContentPartPr/>
                <p14:nvPr/>
              </p14:nvContentPartPr>
              <p14:xfrm>
                <a:off x="2130129" y="3599954"/>
                <a:ext cx="135000" cy="20628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DE1BA605-B060-49CE-AB08-A2086E7146CF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2094129" y="3563954"/>
                  <a:ext cx="206640" cy="27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AA8991E4-3183-42CE-887F-CB5C660F29FE}"/>
                    </a:ext>
                  </a:extLst>
                </p14:cNvPr>
                <p14:cNvContentPartPr/>
                <p14:nvPr/>
              </p14:nvContentPartPr>
              <p14:xfrm>
                <a:off x="2300769" y="3476114"/>
                <a:ext cx="179280" cy="28512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AA8991E4-3183-42CE-887F-CB5C660F29FE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2265129" y="3440474"/>
                  <a:ext cx="250920" cy="356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4" name="Group 193">
            <a:extLst>
              <a:ext uri="{FF2B5EF4-FFF2-40B4-BE49-F238E27FC236}">
                <a16:creationId xmlns:a16="http://schemas.microsoft.com/office/drawing/2014/main" id="{6927F62C-408E-4DC9-B9F4-505A807FC811}"/>
              </a:ext>
            </a:extLst>
          </p:cNvPr>
          <p:cNvGrpSpPr/>
          <p:nvPr/>
        </p:nvGrpSpPr>
        <p:grpSpPr>
          <a:xfrm>
            <a:off x="1850891" y="2096013"/>
            <a:ext cx="1872000" cy="983880"/>
            <a:chOff x="1850891" y="1950873"/>
            <a:chExt cx="1872000" cy="983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3288DACB-AB46-4162-B069-9A878B1669ED}"/>
                    </a:ext>
                  </a:extLst>
                </p14:cNvPr>
                <p14:cNvContentPartPr/>
                <p14:nvPr/>
              </p14:nvContentPartPr>
              <p14:xfrm>
                <a:off x="1850891" y="2224473"/>
                <a:ext cx="217080" cy="27828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3288DACB-AB46-4162-B069-9A878B1669ED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1814891" y="2188833"/>
                  <a:ext cx="288720" cy="34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5F629A4F-3E40-4050-8986-29738FC5642E}"/>
                    </a:ext>
                  </a:extLst>
                </p14:cNvPr>
                <p14:cNvContentPartPr/>
                <p14:nvPr/>
              </p14:nvContentPartPr>
              <p14:xfrm>
                <a:off x="2136731" y="2304753"/>
                <a:ext cx="96120" cy="15624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5F629A4F-3E40-4050-8986-29738FC5642E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2100731" y="2269113"/>
                  <a:ext cx="167760" cy="22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5D1E5F80-B3C3-4D7F-B744-92854ED3EBFA}"/>
                    </a:ext>
                  </a:extLst>
                </p14:cNvPr>
                <p14:cNvContentPartPr/>
                <p14:nvPr/>
              </p14:nvContentPartPr>
              <p14:xfrm>
                <a:off x="2280011" y="2103153"/>
                <a:ext cx="78120" cy="31176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5D1E5F80-B3C3-4D7F-B744-92854ED3EBFA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2244011" y="2067153"/>
                  <a:ext cx="149760" cy="38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5A996855-5A84-4E99-A306-E66E5C8F351F}"/>
                    </a:ext>
                  </a:extLst>
                </p14:cNvPr>
                <p14:cNvContentPartPr/>
                <p14:nvPr/>
              </p14:nvContentPartPr>
              <p14:xfrm>
                <a:off x="2259491" y="2242473"/>
                <a:ext cx="103680" cy="4536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5A996855-5A84-4E99-A306-E66E5C8F351F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2223491" y="2206473"/>
                  <a:ext cx="175320" cy="11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8C9C31F8-5C39-4DDA-AD68-7D8A16F09715}"/>
                    </a:ext>
                  </a:extLst>
                </p14:cNvPr>
                <p14:cNvContentPartPr/>
                <p14:nvPr/>
              </p14:nvContentPartPr>
              <p14:xfrm>
                <a:off x="2529491" y="2010273"/>
                <a:ext cx="132840" cy="37260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8C9C31F8-5C39-4DDA-AD68-7D8A16F09715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2493851" y="1974633"/>
                  <a:ext cx="204480" cy="44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1C1C7115-DB9A-45C5-9F79-7952CB7A9474}"/>
                    </a:ext>
                  </a:extLst>
                </p14:cNvPr>
                <p14:cNvContentPartPr/>
                <p14:nvPr/>
              </p14:nvContentPartPr>
              <p14:xfrm>
                <a:off x="2751251" y="2156793"/>
                <a:ext cx="112320" cy="15984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1C1C7115-DB9A-45C5-9F79-7952CB7A9474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2715611" y="2121153"/>
                  <a:ext cx="183960" cy="23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61DC43C9-D724-413B-A408-4213917ED580}"/>
                    </a:ext>
                  </a:extLst>
                </p14:cNvPr>
                <p14:cNvContentPartPr/>
                <p14:nvPr/>
              </p14:nvContentPartPr>
              <p14:xfrm>
                <a:off x="2998931" y="1950873"/>
                <a:ext cx="69480" cy="32508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61DC43C9-D724-413B-A408-4213917ED580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2962931" y="1915233"/>
                  <a:ext cx="141120" cy="39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E7DE0DBE-9D88-4C71-8F81-C9007EDDF2B2}"/>
                    </a:ext>
                  </a:extLst>
                </p14:cNvPr>
                <p14:cNvContentPartPr/>
                <p14:nvPr/>
              </p14:nvContentPartPr>
              <p14:xfrm>
                <a:off x="2922251" y="2057433"/>
                <a:ext cx="196560" cy="6192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E7DE0DBE-9D88-4C71-8F81-C9007EDDF2B2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2886251" y="2021433"/>
                  <a:ext cx="268200" cy="13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27E5C604-D14E-4CCF-BB81-8005F0C1F79D}"/>
                    </a:ext>
                  </a:extLst>
                </p14:cNvPr>
                <p14:cNvContentPartPr/>
                <p14:nvPr/>
              </p14:nvContentPartPr>
              <p14:xfrm>
                <a:off x="2023691" y="2668713"/>
                <a:ext cx="91800" cy="23544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27E5C604-D14E-4CCF-BB81-8005F0C1F79D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1988051" y="2632713"/>
                  <a:ext cx="163440" cy="30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56A28FE1-D1C2-4D8A-BF58-22EEFE41DE13}"/>
                    </a:ext>
                  </a:extLst>
                </p14:cNvPr>
                <p14:cNvContentPartPr/>
                <p14:nvPr/>
              </p14:nvContentPartPr>
              <p14:xfrm>
                <a:off x="2139611" y="2626233"/>
                <a:ext cx="132480" cy="30852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56A28FE1-D1C2-4D8A-BF58-22EEFE41DE13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2103611" y="2590593"/>
                  <a:ext cx="204120" cy="38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57991397-4F37-4788-9336-E1B2EE253082}"/>
                    </a:ext>
                  </a:extLst>
                </p14:cNvPr>
                <p14:cNvContentPartPr/>
                <p14:nvPr/>
              </p14:nvContentPartPr>
              <p14:xfrm>
                <a:off x="2077331" y="2788953"/>
                <a:ext cx="143280" cy="3996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57991397-4F37-4788-9336-E1B2EE253082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2041691" y="2752953"/>
                  <a:ext cx="214920" cy="1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E4933515-3F47-4ED0-87F3-F1FB0629697F}"/>
                    </a:ext>
                  </a:extLst>
                </p14:cNvPr>
                <p14:cNvContentPartPr/>
                <p14:nvPr/>
              </p14:nvContentPartPr>
              <p14:xfrm>
                <a:off x="2344811" y="2687073"/>
                <a:ext cx="134280" cy="19800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E4933515-3F47-4ED0-87F3-F1FB0629697F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2309171" y="2651433"/>
                  <a:ext cx="205920" cy="26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8F56F223-4E4B-40AC-8F5E-5048962B9A4A}"/>
                    </a:ext>
                  </a:extLst>
                </p14:cNvPr>
                <p14:cNvContentPartPr/>
                <p14:nvPr/>
              </p14:nvContentPartPr>
              <p14:xfrm>
                <a:off x="2534891" y="2615433"/>
                <a:ext cx="184320" cy="19260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8F56F223-4E4B-40AC-8F5E-5048962B9A4A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2499251" y="2579793"/>
                  <a:ext cx="255960" cy="26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BD57F877-63E5-4359-9234-07E8A5C515AB}"/>
                    </a:ext>
                  </a:extLst>
                </p14:cNvPr>
                <p14:cNvContentPartPr/>
                <p14:nvPr/>
              </p14:nvContentPartPr>
              <p14:xfrm>
                <a:off x="2759171" y="2512833"/>
                <a:ext cx="129960" cy="22320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BD57F877-63E5-4359-9234-07E8A5C515AB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2723171" y="2476833"/>
                  <a:ext cx="201600" cy="29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C7EA4490-7AC8-40FD-9FC2-0C4526253623}"/>
                    </a:ext>
                  </a:extLst>
                </p14:cNvPr>
                <p14:cNvContentPartPr/>
                <p14:nvPr/>
              </p14:nvContentPartPr>
              <p14:xfrm>
                <a:off x="3085331" y="2430753"/>
                <a:ext cx="571680" cy="21888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C7EA4490-7AC8-40FD-9FC2-0C4526253623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3049691" y="2394753"/>
                  <a:ext cx="643320" cy="29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8FA86D1E-3826-46DE-9DB3-55B4CD737B85}"/>
                    </a:ext>
                  </a:extLst>
                </p14:cNvPr>
                <p14:cNvContentPartPr/>
                <p14:nvPr/>
              </p14:nvContentPartPr>
              <p14:xfrm>
                <a:off x="3509051" y="2501673"/>
                <a:ext cx="213840" cy="30888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8FA86D1E-3826-46DE-9DB3-55B4CD737B85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3473051" y="2465673"/>
                  <a:ext cx="285480" cy="380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0777B41F-0466-4328-938B-81E103B4B2FF}"/>
              </a:ext>
            </a:extLst>
          </p:cNvPr>
          <p:cNvGrpSpPr/>
          <p:nvPr/>
        </p:nvGrpSpPr>
        <p:grpSpPr>
          <a:xfrm>
            <a:off x="3727179" y="1772973"/>
            <a:ext cx="2108160" cy="701280"/>
            <a:chOff x="3727179" y="1627833"/>
            <a:chExt cx="2108160" cy="701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24E54105-2754-4B7C-B727-444B0A69E7F8}"/>
                    </a:ext>
                  </a:extLst>
                </p14:cNvPr>
                <p14:cNvContentPartPr/>
                <p14:nvPr/>
              </p14:nvContentPartPr>
              <p14:xfrm>
                <a:off x="3727179" y="1632153"/>
                <a:ext cx="331200" cy="31680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24E54105-2754-4B7C-B727-444B0A69E7F8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3691179" y="1596513"/>
                  <a:ext cx="402840" cy="38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0EF338DA-801C-4760-B40D-7D57412C18DD}"/>
                    </a:ext>
                  </a:extLst>
                </p14:cNvPr>
                <p14:cNvContentPartPr/>
                <p14:nvPr/>
              </p14:nvContentPartPr>
              <p14:xfrm>
                <a:off x="4136139" y="1646193"/>
                <a:ext cx="151920" cy="23544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0EF338DA-801C-4760-B40D-7D57412C18DD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4100499" y="1610193"/>
                  <a:ext cx="223560" cy="30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635D8F5E-696F-4247-8E2E-2CF075C94136}"/>
                    </a:ext>
                  </a:extLst>
                </p14:cNvPr>
                <p14:cNvContentPartPr/>
                <p14:nvPr/>
              </p14:nvContentPartPr>
              <p14:xfrm>
                <a:off x="3981699" y="2046873"/>
                <a:ext cx="118080" cy="28224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635D8F5E-696F-4247-8E2E-2CF075C94136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3946059" y="2011233"/>
                  <a:ext cx="189720" cy="35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7D80A6F9-F39D-4EE2-9CD3-C91BED9D244F}"/>
                    </a:ext>
                  </a:extLst>
                </p14:cNvPr>
                <p14:cNvContentPartPr/>
                <p14:nvPr/>
              </p14:nvContentPartPr>
              <p14:xfrm>
                <a:off x="4128579" y="1998273"/>
                <a:ext cx="95400" cy="31032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7D80A6F9-F39D-4EE2-9CD3-C91BED9D244F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4092939" y="1962633"/>
                  <a:ext cx="167040" cy="38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721BD3AF-9142-470C-9FE6-A44EDB4B9633}"/>
                    </a:ext>
                  </a:extLst>
                </p14:cNvPr>
                <p14:cNvContentPartPr/>
                <p14:nvPr/>
              </p14:nvContentPartPr>
              <p14:xfrm>
                <a:off x="4022379" y="2185833"/>
                <a:ext cx="165240" cy="1080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721BD3AF-9142-470C-9FE6-A44EDB4B9633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3986379" y="2149833"/>
                  <a:ext cx="236880" cy="8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5A4ACD6E-61FC-41D8-B663-D379B0BDBBE7}"/>
                    </a:ext>
                  </a:extLst>
                </p14:cNvPr>
                <p14:cNvContentPartPr/>
                <p14:nvPr/>
              </p14:nvContentPartPr>
              <p14:xfrm>
                <a:off x="4278339" y="2048673"/>
                <a:ext cx="150120" cy="19404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5A4ACD6E-61FC-41D8-B663-D379B0BDBBE7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4242699" y="2012673"/>
                  <a:ext cx="221760" cy="26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03725EB3-D99B-492F-80AF-1827778F40B3}"/>
                    </a:ext>
                  </a:extLst>
                </p14:cNvPr>
                <p14:cNvContentPartPr/>
                <p14:nvPr/>
              </p14:nvContentPartPr>
              <p14:xfrm>
                <a:off x="4456539" y="1991793"/>
                <a:ext cx="154800" cy="17100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03725EB3-D99B-492F-80AF-1827778F40B3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4420539" y="1955793"/>
                  <a:ext cx="226440" cy="24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2EE64A66-4B7D-4E0A-9B8F-959307C95B7E}"/>
                    </a:ext>
                  </a:extLst>
                </p14:cNvPr>
                <p14:cNvContentPartPr/>
                <p14:nvPr/>
              </p14:nvContentPartPr>
              <p14:xfrm>
                <a:off x="4668579" y="1862193"/>
                <a:ext cx="82800" cy="22536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2EE64A66-4B7D-4E0A-9B8F-959307C95B7E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4632579" y="1826553"/>
                  <a:ext cx="154440" cy="29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705699DE-7C3E-4096-8485-77EE430485B3}"/>
                    </a:ext>
                  </a:extLst>
                </p14:cNvPr>
                <p14:cNvContentPartPr/>
                <p14:nvPr/>
              </p14:nvContentPartPr>
              <p14:xfrm>
                <a:off x="4860459" y="1627833"/>
                <a:ext cx="903600" cy="24048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705699DE-7C3E-4096-8485-77EE430485B3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4824819" y="1591833"/>
                  <a:ext cx="975240" cy="31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139F2144-6FC5-43C3-9F7F-A0A4B9098F8E}"/>
                    </a:ext>
                  </a:extLst>
                </p14:cNvPr>
                <p14:cNvContentPartPr/>
                <p14:nvPr/>
              </p14:nvContentPartPr>
              <p14:xfrm>
                <a:off x="5519259" y="1647633"/>
                <a:ext cx="316080" cy="28224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139F2144-6FC5-43C3-9F7F-A0A4B9098F8E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5483259" y="1611633"/>
                  <a:ext cx="387720" cy="3538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53890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354E2-6D3B-49D7-8058-936B2F3ED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</a:rPr>
              <a:t>What is the Building Envelope?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F5AAA-1535-47EE-B2B8-5407C4248ED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n-US" sz="4000" i="1" dirty="0"/>
              <a:t>The envelope includes everything that separates the interior of a building from the outdoor environment.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1EDFA45-DF04-46C6-A11A-6BD76AB16C6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1800" y="1825625"/>
            <a:ext cx="4572000" cy="34290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258486-7BE7-48EA-95AD-F797637A7555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4500" y="5890578"/>
            <a:ext cx="1143000" cy="5727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8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52768-646D-4648-8225-5E2B2507E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</a:rPr>
              <a:t>Potential Clients?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57F5E-5A9E-4AB4-9769-920086D861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657600"/>
          </a:xfrm>
        </p:spPr>
        <p:txBody>
          <a:bodyPr>
            <a:normAutofit/>
          </a:bodyPr>
          <a:lstStyle/>
          <a:p>
            <a:r>
              <a:rPr lang="en-US" b="1" dirty="0"/>
              <a:t>Existing Clients!</a:t>
            </a:r>
          </a:p>
          <a:p>
            <a:r>
              <a:rPr lang="en-US" dirty="0"/>
              <a:t>Facility Owners</a:t>
            </a:r>
          </a:p>
          <a:p>
            <a:r>
              <a:rPr lang="en-US" dirty="0"/>
              <a:t>Developers</a:t>
            </a:r>
          </a:p>
          <a:p>
            <a:r>
              <a:rPr lang="en-US" dirty="0"/>
              <a:t>Facility Managers</a:t>
            </a:r>
          </a:p>
          <a:p>
            <a:r>
              <a:rPr lang="en-US" dirty="0"/>
              <a:t>Architects</a:t>
            </a:r>
          </a:p>
          <a:p>
            <a:r>
              <a:rPr lang="en-US" dirty="0"/>
              <a:t>Contractors </a:t>
            </a:r>
          </a:p>
          <a:p>
            <a:r>
              <a:rPr lang="en-US" dirty="0"/>
              <a:t>Lending Institutions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55CE88-6F10-45C4-B898-F68F9DD6DB29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4500" y="5890578"/>
            <a:ext cx="1143000" cy="572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A20214B-1E67-4C41-BBA4-DA2D10E2C69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1800" y="1690688"/>
            <a:ext cx="4572000" cy="4268888"/>
          </a:xfrm>
        </p:spPr>
      </p:pic>
    </p:spTree>
    <p:extLst>
      <p:ext uri="{BB962C8B-B14F-4D97-AF65-F5344CB8AC3E}">
        <p14:creationId xmlns:p14="http://schemas.microsoft.com/office/powerpoint/2010/main" val="2133837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F9EE0BD-5CFC-436E-86FD-0ED6A44E3B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60" y="966953"/>
            <a:ext cx="6768208" cy="3588270"/>
          </a:xfrm>
        </p:spPr>
        <p:txBody>
          <a:bodyPr/>
          <a:lstStyle/>
          <a:p>
            <a:r>
              <a:rPr lang="en-US" dirty="0"/>
              <a:t>Due Diligence</a:t>
            </a:r>
          </a:p>
          <a:p>
            <a:pPr lvl="1"/>
            <a:r>
              <a:rPr lang="en-US" dirty="0"/>
              <a:t>Phase I ESA</a:t>
            </a:r>
          </a:p>
          <a:p>
            <a:pPr lvl="1"/>
            <a:r>
              <a:rPr lang="en-US" dirty="0"/>
              <a:t>Phase II ESA</a:t>
            </a:r>
          </a:p>
          <a:p>
            <a:r>
              <a:rPr lang="en-US" dirty="0"/>
              <a:t>Remediation</a:t>
            </a:r>
          </a:p>
          <a:p>
            <a:pPr lvl="1"/>
            <a:r>
              <a:rPr lang="en-US" dirty="0"/>
              <a:t>Brownfield/VRP Programs</a:t>
            </a:r>
          </a:p>
          <a:p>
            <a:r>
              <a:rPr lang="en-US" dirty="0"/>
              <a:t>Additional Services</a:t>
            </a:r>
          </a:p>
          <a:p>
            <a:pPr lvl="1"/>
            <a:r>
              <a:rPr lang="en-US" dirty="0"/>
              <a:t>Asbestos/Lead Surveys</a:t>
            </a:r>
          </a:p>
          <a:p>
            <a:pPr lvl="1"/>
            <a:r>
              <a:rPr lang="en-US" dirty="0"/>
              <a:t>Wetlands</a:t>
            </a:r>
          </a:p>
          <a:p>
            <a:pPr lvl="1"/>
            <a:r>
              <a:rPr lang="en-US" dirty="0"/>
              <a:t>Threatened &amp; Endangered </a:t>
            </a:r>
          </a:p>
          <a:p>
            <a:pPr marL="457200" lvl="1" indent="0">
              <a:buNone/>
            </a:pPr>
            <a:r>
              <a:rPr lang="en-US" dirty="0"/>
              <a:t>	Species Investigation</a:t>
            </a:r>
          </a:p>
          <a:p>
            <a:pPr lvl="1"/>
            <a:r>
              <a:rPr lang="en-US" dirty="0"/>
              <a:t>Vapor Encroachment Screening</a:t>
            </a:r>
          </a:p>
          <a:p>
            <a:pPr lvl="1"/>
            <a:r>
              <a:rPr lang="en-US" dirty="0"/>
              <a:t>PFAS</a:t>
            </a:r>
          </a:p>
          <a:p>
            <a:pPr lvl="1"/>
            <a:r>
              <a:rPr lang="en-US" dirty="0"/>
              <a:t>Cultural/Historical Resources </a:t>
            </a:r>
          </a:p>
          <a:p>
            <a:pPr marL="457200" lvl="1" indent="0">
              <a:buNone/>
            </a:pPr>
            <a:r>
              <a:rPr lang="en-US" dirty="0"/>
              <a:t>	Investigation</a:t>
            </a:r>
          </a:p>
          <a:p>
            <a:pPr lvl="1"/>
            <a:r>
              <a:rPr lang="en-US" dirty="0"/>
              <a:t>Mold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4876C6B-5A2B-40F6-848E-1E87C067C7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360" y="0"/>
            <a:ext cx="10298046" cy="795115"/>
          </a:xfrm>
        </p:spPr>
        <p:txBody>
          <a:bodyPr/>
          <a:lstStyle/>
          <a:p>
            <a:r>
              <a:rPr lang="en-US" dirty="0"/>
              <a:t>Environmental Services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E7D371-D8D9-44C9-949B-9437C442C5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90889D-239E-4422-9A23-58CC1A28301C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D4EBFA9A-4B2F-4AE1-974D-7D1D1BBD2CD0}"/>
              </a:ext>
            </a:extLst>
          </p:cNvPr>
          <p:cNvSpPr txBox="1">
            <a:spLocks/>
          </p:cNvSpPr>
          <p:nvPr/>
        </p:nvSpPr>
        <p:spPr>
          <a:xfrm>
            <a:off x="198400" y="2738140"/>
            <a:ext cx="6783168" cy="35882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472C4">
                  <a:lumMod val="50000"/>
                </a:srgbClr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person, outdoor, standing&#10;&#10;Description automatically generated">
            <a:extLst>
              <a:ext uri="{FF2B5EF4-FFF2-40B4-BE49-F238E27FC236}">
                <a16:creationId xmlns:a16="http://schemas.microsoft.com/office/drawing/2014/main" id="{6CB77572-9BD0-840D-DEA4-BD488C0A22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851"/>
          <a:stretch/>
        </p:blipFill>
        <p:spPr>
          <a:xfrm>
            <a:off x="4426527" y="1003832"/>
            <a:ext cx="7765473" cy="520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1039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F9EE0BD-5CFC-436E-86FD-0ED6A44E3B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60" y="966953"/>
            <a:ext cx="6768208" cy="358827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process by which a person or entity seeks to determine if a particular parcel of real property (including improvements) is subject to recognized environmental conditions (REC’s).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4876C6B-5A2B-40F6-848E-1E87C067C7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360" y="0"/>
            <a:ext cx="10298046" cy="795115"/>
          </a:xfrm>
        </p:spPr>
        <p:txBody>
          <a:bodyPr/>
          <a:lstStyle/>
          <a:p>
            <a:r>
              <a:rPr lang="en-US" dirty="0"/>
              <a:t>What is a Phase I Environmental Site Assessment?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E7D371-D8D9-44C9-949B-9437C442C5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90889D-239E-4422-9A23-58CC1A28301C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D4EBFA9A-4B2F-4AE1-974D-7D1D1BBD2CD0}"/>
              </a:ext>
            </a:extLst>
          </p:cNvPr>
          <p:cNvSpPr txBox="1">
            <a:spLocks/>
          </p:cNvSpPr>
          <p:nvPr/>
        </p:nvSpPr>
        <p:spPr>
          <a:xfrm>
            <a:off x="198400" y="2738140"/>
            <a:ext cx="6783168" cy="35882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472C4">
                  <a:lumMod val="50000"/>
                </a:srgbClr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Recognized Environmental Condition (REC):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472C4">
                  <a:lumMod val="50000"/>
                </a:srgbClr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presence or likely presence of any hazardous substances or petroleum products on a property under conditions that indicate an existing release, a past release, or a material threat of a release of any hazardous substances or petroleum products into structures on the property or into the ground, ground water, or surface water of the property.  Vapor encroachment can be considered a REC.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472C4">
                  <a:lumMod val="50000"/>
                </a:srgbClr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icture containing tree, outdoor, green, forest&#10;&#10;Description automatically generated">
            <a:extLst>
              <a:ext uri="{FF2B5EF4-FFF2-40B4-BE49-F238E27FC236}">
                <a16:creationId xmlns:a16="http://schemas.microsoft.com/office/drawing/2014/main" id="{6E50ECB6-D234-7295-43A3-4A5025C78E9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04254" y="1570252"/>
            <a:ext cx="6043140" cy="453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5537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B32CD11-E84B-4CFD-95AB-55A94D32C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61" y="966952"/>
            <a:ext cx="4296856" cy="5336185"/>
          </a:xfrm>
        </p:spPr>
        <p:txBody>
          <a:bodyPr/>
          <a:lstStyle/>
          <a:p>
            <a:r>
              <a:rPr lang="en-US" sz="2000" dirty="0"/>
              <a:t>Prior to a real estate transaction (commercial)</a:t>
            </a:r>
          </a:p>
          <a:p>
            <a:r>
              <a:rPr lang="en-US" sz="2000" dirty="0"/>
              <a:t>When a lender provides a loan for the property</a:t>
            </a:r>
          </a:p>
          <a:p>
            <a:r>
              <a:rPr lang="en-US" sz="2000" dirty="0"/>
              <a:t>When a property owner wants to know the environmental history of the property</a:t>
            </a:r>
          </a:p>
          <a:p>
            <a:r>
              <a:rPr lang="en-US" sz="2000" dirty="0"/>
              <a:t>When a property use is changed or re-zoned</a:t>
            </a:r>
          </a:p>
          <a:p>
            <a:endParaRPr lang="en-US" sz="2000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EE96E0A-3E4C-40F0-AD8C-C029855557A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When is a Phase I ESA Performed?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3F0FCD-4DDA-4FE2-8253-D3EC53609B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90889D-239E-4422-9A23-58CC1A28301C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erson standing next to a machine&#10;&#10;Description automatically generated with medium confidence">
            <a:extLst>
              <a:ext uri="{FF2B5EF4-FFF2-40B4-BE49-F238E27FC236}">
                <a16:creationId xmlns:a16="http://schemas.microsoft.com/office/drawing/2014/main" id="{1878B751-7F1C-9006-56DB-A631C2EBC0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25" b="14266"/>
          <a:stretch/>
        </p:blipFill>
        <p:spPr>
          <a:xfrm>
            <a:off x="4882510" y="795115"/>
            <a:ext cx="7309490" cy="608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2130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952A6E5-4EA1-4E08-B647-31ADE19336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60" y="966952"/>
            <a:ext cx="4710978" cy="5308013"/>
          </a:xfrm>
        </p:spPr>
        <p:txBody>
          <a:bodyPr/>
          <a:lstStyle/>
          <a:p>
            <a:pPr>
              <a:buFontTx/>
              <a:buNone/>
            </a:pPr>
            <a:r>
              <a:rPr lang="en-US" sz="2200" dirty="0"/>
              <a:t>The </a:t>
            </a:r>
            <a:r>
              <a:rPr lang="en-US" sz="2200" i="1" dirty="0"/>
              <a:t>scope</a:t>
            </a:r>
            <a:r>
              <a:rPr lang="en-US" sz="2200" dirty="0"/>
              <a:t> of a Phase I ESA is composed of several sections:</a:t>
            </a:r>
          </a:p>
          <a:p>
            <a:r>
              <a:rPr lang="en-US" sz="1600" dirty="0"/>
              <a:t>Property Description</a:t>
            </a:r>
          </a:p>
          <a:p>
            <a:r>
              <a:rPr lang="en-US" sz="1600" dirty="0"/>
              <a:t>Building/Structure Description</a:t>
            </a:r>
          </a:p>
          <a:p>
            <a:r>
              <a:rPr lang="en-US" sz="1600" dirty="0"/>
              <a:t>Historical Land Use</a:t>
            </a:r>
          </a:p>
          <a:p>
            <a:r>
              <a:rPr lang="en-US" sz="1600" dirty="0"/>
              <a:t>Interviews</a:t>
            </a:r>
          </a:p>
          <a:p>
            <a:r>
              <a:rPr lang="en-US" sz="1600" dirty="0"/>
              <a:t>Mapping Review</a:t>
            </a:r>
          </a:p>
          <a:p>
            <a:r>
              <a:rPr lang="en-US" sz="1600" dirty="0"/>
              <a:t>Government Database</a:t>
            </a:r>
          </a:p>
          <a:p>
            <a:r>
              <a:rPr lang="en-US" sz="1600" dirty="0"/>
              <a:t>Review of Prior Reports</a:t>
            </a:r>
          </a:p>
          <a:p>
            <a:r>
              <a:rPr lang="en-US" sz="1600" dirty="0"/>
              <a:t>Site Observation Summary</a:t>
            </a:r>
          </a:p>
          <a:p>
            <a:r>
              <a:rPr lang="en-US" sz="1600" dirty="0"/>
              <a:t>Findings</a:t>
            </a:r>
          </a:p>
          <a:p>
            <a:r>
              <a:rPr lang="en-US" sz="1600" dirty="0"/>
              <a:t>Recommendations</a:t>
            </a:r>
          </a:p>
          <a:p>
            <a:endParaRPr lang="en-US" sz="1600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98BF337-1544-4C86-A28D-6961FAA45F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Scope of a Phase I ESA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26528A-F5AC-4FDB-B512-2C6EC9E044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90889D-239E-4422-9A23-58CC1A28301C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467A8377-19CA-48A6-AEA2-165882511DF5}"/>
              </a:ext>
            </a:extLst>
          </p:cNvPr>
          <p:cNvSpPr txBox="1">
            <a:spLocks/>
          </p:cNvSpPr>
          <p:nvPr/>
        </p:nvSpPr>
        <p:spPr>
          <a:xfrm>
            <a:off x="5857486" y="966951"/>
            <a:ext cx="4710978" cy="53080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472C4">
                  <a:lumMod val="50000"/>
                </a:srgbClr>
              </a:buClr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These scope items accomplish three key goals of a Phase I: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472C4">
                  <a:lumMod val="50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Documentation of the property’s history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472C4">
                  <a:lumMod val="50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Evaluate the current use and operations of the property to determine if REC’s exist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472C4">
                  <a:lumMod val="50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Determine if there are any environmental impacts from adjoining properties.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472C4">
                  <a:lumMod val="50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472C4">
                  <a:lumMod val="50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8818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CE6141F-A656-4A9D-BD9A-E33A15764A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Phase I Examples: On-site REC’s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22FA7-87FB-4E0B-91FA-1C550575E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90889D-239E-4422-9A23-58CC1A28301C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Photo 013">
            <a:extLst>
              <a:ext uri="{FF2B5EF4-FFF2-40B4-BE49-F238E27FC236}">
                <a16:creationId xmlns:a16="http://schemas.microsoft.com/office/drawing/2014/main" id="{8F6C205C-1AB1-4739-9624-50E96A22CF12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94" y="1043731"/>
            <a:ext cx="3376566" cy="2538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llentown (14)">
            <a:extLst>
              <a:ext uri="{FF2B5EF4-FFF2-40B4-BE49-F238E27FC236}">
                <a16:creationId xmlns:a16="http://schemas.microsoft.com/office/drawing/2014/main" id="{5091BB51-D84E-4FFA-BC88-EC0798682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295" y="1050466"/>
            <a:ext cx="3372116" cy="2524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valvtech 063">
            <a:extLst>
              <a:ext uri="{FF2B5EF4-FFF2-40B4-BE49-F238E27FC236}">
                <a16:creationId xmlns:a16="http://schemas.microsoft.com/office/drawing/2014/main" id="{4189388B-9D39-477C-9022-7C51BACA5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94" y="3817245"/>
            <a:ext cx="3372116" cy="255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100_2686">
            <a:extLst>
              <a:ext uri="{FF2B5EF4-FFF2-40B4-BE49-F238E27FC236}">
                <a16:creationId xmlns:a16="http://schemas.microsoft.com/office/drawing/2014/main" id="{0F11F63B-EEE9-4CF7-8AF5-5A2FD0ED3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295" y="3817245"/>
            <a:ext cx="3372116" cy="2520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7AAE3A-500B-436F-B259-5C60CF9379EF}"/>
              </a:ext>
            </a:extLst>
          </p:cNvPr>
          <p:cNvSpPr/>
          <p:nvPr/>
        </p:nvSpPr>
        <p:spPr>
          <a:xfrm>
            <a:off x="3654210" y="1043731"/>
            <a:ext cx="1899302" cy="25383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6AE5E1-28D9-4020-8231-59163FBD4480}"/>
              </a:ext>
            </a:extLst>
          </p:cNvPr>
          <p:cNvSpPr/>
          <p:nvPr/>
        </p:nvSpPr>
        <p:spPr>
          <a:xfrm>
            <a:off x="9792411" y="1036996"/>
            <a:ext cx="1899302" cy="25383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954AB61-BC85-4581-AB5E-857BBF122245}"/>
              </a:ext>
            </a:extLst>
          </p:cNvPr>
          <p:cNvSpPr/>
          <p:nvPr/>
        </p:nvSpPr>
        <p:spPr>
          <a:xfrm>
            <a:off x="3654210" y="3817245"/>
            <a:ext cx="1899302" cy="25653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012074-C74A-4831-8A24-5033F3B12917}"/>
              </a:ext>
            </a:extLst>
          </p:cNvPr>
          <p:cNvSpPr/>
          <p:nvPr/>
        </p:nvSpPr>
        <p:spPr>
          <a:xfrm>
            <a:off x="9792411" y="3830715"/>
            <a:ext cx="1899302" cy="25383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ontent Placeholder 1">
            <a:extLst>
              <a:ext uri="{FF2B5EF4-FFF2-40B4-BE49-F238E27FC236}">
                <a16:creationId xmlns:a16="http://schemas.microsoft.com/office/drawing/2014/main" id="{BDA29A2E-26A6-439F-BDB2-AE4D4B67FE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3265" y="2214694"/>
            <a:ext cx="1756358" cy="1353935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1800" dirty="0"/>
              <a:t>Dumping of paint, solvent, and thinner cans on vacant property</a:t>
            </a:r>
          </a:p>
        </p:txBody>
      </p:sp>
      <p:sp>
        <p:nvSpPr>
          <p:cNvPr id="26" name="Content Placeholder 1">
            <a:extLst>
              <a:ext uri="{FF2B5EF4-FFF2-40B4-BE49-F238E27FC236}">
                <a16:creationId xmlns:a16="http://schemas.microsoft.com/office/drawing/2014/main" id="{9A3A9D20-B5EF-40B6-946A-75BBF6F3C710}"/>
              </a:ext>
            </a:extLst>
          </p:cNvPr>
          <p:cNvSpPr txBox="1">
            <a:spLocks/>
          </p:cNvSpPr>
          <p:nvPr/>
        </p:nvSpPr>
        <p:spPr>
          <a:xfrm>
            <a:off x="3713265" y="5545123"/>
            <a:ext cx="1756358" cy="7927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472C4">
                  <a:lumMod val="50000"/>
                </a:srgbClr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Petroleum products leaking into floor drain</a:t>
            </a:r>
          </a:p>
        </p:txBody>
      </p:sp>
      <p:sp>
        <p:nvSpPr>
          <p:cNvPr id="27" name="Content Placeholder 1">
            <a:extLst>
              <a:ext uri="{FF2B5EF4-FFF2-40B4-BE49-F238E27FC236}">
                <a16:creationId xmlns:a16="http://schemas.microsoft.com/office/drawing/2014/main" id="{49DB5439-7519-4F26-8F2E-9AF71FFCAE87}"/>
              </a:ext>
            </a:extLst>
          </p:cNvPr>
          <p:cNvSpPr txBox="1">
            <a:spLocks/>
          </p:cNvSpPr>
          <p:nvPr/>
        </p:nvSpPr>
        <p:spPr>
          <a:xfrm>
            <a:off x="9847016" y="2776756"/>
            <a:ext cx="1756358" cy="7918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472C4">
                  <a:lumMod val="50000"/>
                </a:srgbClr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Transformer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 PCB contaminated oils</a:t>
            </a:r>
          </a:p>
        </p:txBody>
      </p:sp>
      <p:sp>
        <p:nvSpPr>
          <p:cNvPr id="28" name="Content Placeholder 1">
            <a:extLst>
              <a:ext uri="{FF2B5EF4-FFF2-40B4-BE49-F238E27FC236}">
                <a16:creationId xmlns:a16="http://schemas.microsoft.com/office/drawing/2014/main" id="{51775FFD-A505-499B-98EC-EB57DD8E6D7F}"/>
              </a:ext>
            </a:extLst>
          </p:cNvPr>
          <p:cNvSpPr txBox="1">
            <a:spLocks/>
          </p:cNvSpPr>
          <p:nvPr/>
        </p:nvSpPr>
        <p:spPr>
          <a:xfrm>
            <a:off x="9847016" y="5058561"/>
            <a:ext cx="1756358" cy="12793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472C4">
                  <a:lumMod val="50000"/>
                </a:srgbClr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Dumping of potentially hazardous materials in a wetland</a:t>
            </a:r>
          </a:p>
        </p:txBody>
      </p:sp>
    </p:spTree>
    <p:extLst>
      <p:ext uri="{BB962C8B-B14F-4D97-AF65-F5344CB8AC3E}">
        <p14:creationId xmlns:p14="http://schemas.microsoft.com/office/powerpoint/2010/main" val="25377436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CE6141F-A656-4A9D-BD9A-E33A15764A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Phase I Examples: Off-site or Historical REC’s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22FA7-87FB-4E0B-91FA-1C550575E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90889D-239E-4422-9A23-58CC1A28301C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87AAE3A-500B-436F-B259-5C60CF9379EF}"/>
              </a:ext>
            </a:extLst>
          </p:cNvPr>
          <p:cNvSpPr/>
          <p:nvPr/>
        </p:nvSpPr>
        <p:spPr>
          <a:xfrm>
            <a:off x="3654210" y="1043731"/>
            <a:ext cx="1899302" cy="25383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6AE5E1-28D9-4020-8231-59163FBD4480}"/>
              </a:ext>
            </a:extLst>
          </p:cNvPr>
          <p:cNvSpPr/>
          <p:nvPr/>
        </p:nvSpPr>
        <p:spPr>
          <a:xfrm>
            <a:off x="9792411" y="1036996"/>
            <a:ext cx="1899302" cy="25383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954AB61-BC85-4581-AB5E-857BBF122245}"/>
              </a:ext>
            </a:extLst>
          </p:cNvPr>
          <p:cNvSpPr/>
          <p:nvPr/>
        </p:nvSpPr>
        <p:spPr>
          <a:xfrm>
            <a:off x="3654210" y="3817244"/>
            <a:ext cx="1899302" cy="25827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012074-C74A-4831-8A24-5033F3B12917}"/>
              </a:ext>
            </a:extLst>
          </p:cNvPr>
          <p:cNvSpPr/>
          <p:nvPr/>
        </p:nvSpPr>
        <p:spPr>
          <a:xfrm>
            <a:off x="9792411" y="3817243"/>
            <a:ext cx="1899302" cy="25736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ontent Placeholder 1">
            <a:extLst>
              <a:ext uri="{FF2B5EF4-FFF2-40B4-BE49-F238E27FC236}">
                <a16:creationId xmlns:a16="http://schemas.microsoft.com/office/drawing/2014/main" id="{BDA29A2E-26A6-439F-BDB2-AE4D4B67FE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3265" y="1963024"/>
            <a:ext cx="1756358" cy="1605606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1800" dirty="0"/>
              <a:t>Old Industrial Building may be Historical REC based on past use (VOCs / SVOCs / Metals)</a:t>
            </a:r>
          </a:p>
          <a:p>
            <a:pPr marL="0" indent="0" eaLnBrk="1" hangingPunct="1">
              <a:buNone/>
            </a:pPr>
            <a:endParaRPr lang="en-US" sz="2000" dirty="0"/>
          </a:p>
        </p:txBody>
      </p:sp>
      <p:sp>
        <p:nvSpPr>
          <p:cNvPr id="26" name="Content Placeholder 1">
            <a:extLst>
              <a:ext uri="{FF2B5EF4-FFF2-40B4-BE49-F238E27FC236}">
                <a16:creationId xmlns:a16="http://schemas.microsoft.com/office/drawing/2014/main" id="{9A3A9D20-B5EF-40B6-946A-75BBF6F3C710}"/>
              </a:ext>
            </a:extLst>
          </p:cNvPr>
          <p:cNvSpPr txBox="1">
            <a:spLocks/>
          </p:cNvSpPr>
          <p:nvPr/>
        </p:nvSpPr>
        <p:spPr>
          <a:xfrm>
            <a:off x="3713265" y="4983061"/>
            <a:ext cx="1756358" cy="1354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472C4">
                  <a:lumMod val="50000"/>
                </a:srgbClr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Gasoline Station at Nearby Property may be an Off-Site REC (BTEX)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472C4">
                  <a:lumMod val="50000"/>
                </a:srgbClr>
              </a:buClr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Content Placeholder 1">
            <a:extLst>
              <a:ext uri="{FF2B5EF4-FFF2-40B4-BE49-F238E27FC236}">
                <a16:creationId xmlns:a16="http://schemas.microsoft.com/office/drawing/2014/main" id="{49DB5439-7519-4F26-8F2E-9AF71FFCAE87}"/>
              </a:ext>
            </a:extLst>
          </p:cNvPr>
          <p:cNvSpPr txBox="1">
            <a:spLocks/>
          </p:cNvSpPr>
          <p:nvPr/>
        </p:nvSpPr>
        <p:spPr>
          <a:xfrm>
            <a:off x="9847016" y="2147582"/>
            <a:ext cx="1756358" cy="14210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472C4">
                  <a:lumMod val="50000"/>
                </a:srgbClr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 orchard with historical use of Lead-Arsenate pesticides (lead/arsenic in GW)</a:t>
            </a:r>
          </a:p>
        </p:txBody>
      </p:sp>
      <p:sp>
        <p:nvSpPr>
          <p:cNvPr id="28" name="Content Placeholder 1">
            <a:extLst>
              <a:ext uri="{FF2B5EF4-FFF2-40B4-BE49-F238E27FC236}">
                <a16:creationId xmlns:a16="http://schemas.microsoft.com/office/drawing/2014/main" id="{51775FFD-A505-499B-98EC-EB57DD8E6D7F}"/>
              </a:ext>
            </a:extLst>
          </p:cNvPr>
          <p:cNvSpPr txBox="1">
            <a:spLocks/>
          </p:cNvSpPr>
          <p:nvPr/>
        </p:nvSpPr>
        <p:spPr>
          <a:xfrm>
            <a:off x="9847016" y="4521667"/>
            <a:ext cx="1756358" cy="1816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472C4">
                  <a:lumMod val="50000"/>
                </a:srgbClr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Dry-Cleaners at Nearby Property may be an Off-Site REC if dry-cleaning conducted on premises (VOCs)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472C4">
                  <a:lumMod val="50000"/>
                </a:srgbClr>
              </a:buClr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A12954D-9563-499A-89B7-D8C04283C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93" y="1030260"/>
            <a:ext cx="3393471" cy="2545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AF5A25F-22EE-47E2-90D9-223DEE7EBB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9"/>
          <a:stretch/>
        </p:blipFill>
        <p:spPr bwMode="auto">
          <a:xfrm>
            <a:off x="282093" y="3817244"/>
            <a:ext cx="3393471" cy="2582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030905 002">
            <a:extLst>
              <a:ext uri="{FF2B5EF4-FFF2-40B4-BE49-F238E27FC236}">
                <a16:creationId xmlns:a16="http://schemas.microsoft.com/office/drawing/2014/main" id="{C486F221-580C-404B-9896-325704BEA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740" y="1030260"/>
            <a:ext cx="3393471" cy="2520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623CEC8-5AB6-40F6-860F-897E7464A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739" y="3817243"/>
            <a:ext cx="3373672" cy="2582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83879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3205D7B-CF0E-4516-9F2F-73F99E1D1B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59" y="966952"/>
            <a:ext cx="4828423" cy="5336185"/>
          </a:xfrm>
        </p:spPr>
        <p:txBody>
          <a:bodyPr/>
          <a:lstStyle/>
          <a:p>
            <a:r>
              <a:rPr lang="en-US" sz="2000" dirty="0"/>
              <a:t>A Phase II is conducted to determine if the property has been environmentally impacted by on-site or off-site RECs through soil, groundwater and vapor sampling and analysis</a:t>
            </a:r>
          </a:p>
          <a:p>
            <a:r>
              <a:rPr lang="en-US" dirty="0"/>
              <a:t>Phase II Scope is dependent on the facility you’re assessing.  Typical analysis includes: VOCs, SVOCs, Metals, PCBs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9852693-8AC9-48B3-B113-DD38EC8081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Phase II Scope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64F755-20FA-40FB-80A1-983B5D20BE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90889D-239E-4422-9A23-58CC1A28301C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B1B5EA-F860-4769-A73A-A4C4BA0D1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06" y="3532795"/>
            <a:ext cx="4588776" cy="3212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ED5F72-8CDD-4A8C-8473-270D3FC00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884" y="1291550"/>
            <a:ext cx="4326204" cy="3423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7C97FEAF-3ECE-4403-9C66-6CB2A87FD02E}"/>
              </a:ext>
            </a:extLst>
          </p:cNvPr>
          <p:cNvSpPr txBox="1">
            <a:spLocks/>
          </p:cNvSpPr>
          <p:nvPr/>
        </p:nvSpPr>
        <p:spPr>
          <a:xfrm>
            <a:off x="6731607" y="4939139"/>
            <a:ext cx="4828423" cy="11135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472C4">
                  <a:lumMod val="50000"/>
                </a:srgbClr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Groundwater plume from nearby property can impact site you’re assessing</a:t>
            </a:r>
          </a:p>
        </p:txBody>
      </p:sp>
    </p:spTree>
    <p:extLst>
      <p:ext uri="{BB962C8B-B14F-4D97-AF65-F5344CB8AC3E}">
        <p14:creationId xmlns:p14="http://schemas.microsoft.com/office/powerpoint/2010/main" val="40383376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3205D7B-CF0E-4516-9F2F-73F99E1D1B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59" y="966952"/>
            <a:ext cx="3558541" cy="5336185"/>
          </a:xfrm>
        </p:spPr>
        <p:txBody>
          <a:bodyPr/>
          <a:lstStyle/>
          <a:p>
            <a:r>
              <a:rPr lang="en-US" sz="2000" dirty="0"/>
              <a:t>A Phase I usually takes around 4-weeks to complete</a:t>
            </a:r>
          </a:p>
          <a:p>
            <a:pPr marL="0" indent="0">
              <a:buNone/>
            </a:pPr>
            <a:endParaRPr lang="en-US" sz="2000" dirty="0"/>
          </a:p>
          <a:p>
            <a:pPr>
              <a:spcBef>
                <a:spcPts val="0"/>
              </a:spcBef>
            </a:pPr>
            <a:r>
              <a:rPr lang="en-US" dirty="0"/>
              <a:t>A Phase II Scope usually takes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    4-6 weeks to complete.</a:t>
            </a:r>
          </a:p>
          <a:p>
            <a:pPr lvl="1"/>
            <a:r>
              <a:rPr lang="en-US" dirty="0"/>
              <a:t>Drilling (2-4 weeks)</a:t>
            </a:r>
          </a:p>
          <a:p>
            <a:pPr lvl="1"/>
            <a:r>
              <a:rPr lang="en-US" dirty="0"/>
              <a:t>Lab (1 Week)</a:t>
            </a:r>
          </a:p>
          <a:p>
            <a:pPr lvl="1"/>
            <a:r>
              <a:rPr lang="en-US" dirty="0"/>
              <a:t>Report (1-week)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Due diligence window?        90-Days?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9852693-8AC9-48B3-B113-DD38EC8081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Environmental Due Diligence Timing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64F755-20FA-40FB-80A1-983B5D20BE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90889D-239E-4422-9A23-58CC1A28301C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outdoor, person, tree, ground&#10;&#10;Description automatically generated">
            <a:extLst>
              <a:ext uri="{FF2B5EF4-FFF2-40B4-BE49-F238E27FC236}">
                <a16:creationId xmlns:a16="http://schemas.microsoft.com/office/drawing/2014/main" id="{191C6EC9-316F-D07B-9794-C1439D44BC9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153" y="795115"/>
            <a:ext cx="8083847" cy="606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3833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3205D7B-CF0E-4516-9F2F-73F99E1D1B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59" y="966952"/>
            <a:ext cx="4828423" cy="5336185"/>
          </a:xfrm>
        </p:spPr>
        <p:txBody>
          <a:bodyPr/>
          <a:lstStyle/>
          <a:p>
            <a:r>
              <a:rPr lang="en-US" sz="2000" dirty="0"/>
              <a:t>In most cases, a buyer should not be responsible for prior environmental impacts</a:t>
            </a:r>
          </a:p>
          <a:p>
            <a:pPr lvl="1"/>
            <a:r>
              <a:rPr lang="en-US" dirty="0"/>
              <a:t>Negotiate remediation costs prior to closing?</a:t>
            </a:r>
          </a:p>
          <a:p>
            <a:pPr lvl="1"/>
            <a:r>
              <a:rPr lang="en-US" dirty="0"/>
              <a:t>Seller pays?</a:t>
            </a:r>
          </a:p>
          <a:p>
            <a:pPr lvl="1"/>
            <a:r>
              <a:rPr lang="en-US" dirty="0"/>
              <a:t>Walk away?</a:t>
            </a:r>
          </a:p>
          <a:p>
            <a:r>
              <a:rPr lang="en-US" dirty="0"/>
              <a:t>Brownfield Program </a:t>
            </a:r>
          </a:p>
          <a:p>
            <a:pPr lvl="1"/>
            <a:r>
              <a:rPr lang="en-US" dirty="0"/>
              <a:t>Addresses Soil</a:t>
            </a:r>
          </a:p>
          <a:p>
            <a:r>
              <a:rPr lang="en-US" dirty="0"/>
              <a:t>VRP Program</a:t>
            </a:r>
          </a:p>
          <a:p>
            <a:pPr lvl="1"/>
            <a:r>
              <a:rPr lang="en-US" dirty="0"/>
              <a:t>Addresses Soil and Groundwater</a:t>
            </a:r>
          </a:p>
          <a:p>
            <a:r>
              <a:rPr lang="en-US" dirty="0"/>
              <a:t>Every Site is different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9852693-8AC9-48B3-B113-DD38EC8081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 if Impacts are Discovered?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64F755-20FA-40FB-80A1-983B5D20BE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90889D-239E-4422-9A23-58CC1A28301C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7C97FEAF-3ECE-4403-9C66-6CB2A87FD02E}"/>
              </a:ext>
            </a:extLst>
          </p:cNvPr>
          <p:cNvSpPr txBox="1">
            <a:spLocks/>
          </p:cNvSpPr>
          <p:nvPr/>
        </p:nvSpPr>
        <p:spPr>
          <a:xfrm>
            <a:off x="6731607" y="4939139"/>
            <a:ext cx="4828423" cy="11135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472C4">
                  <a:lumMod val="50000"/>
                </a:srgbClr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2A46C6-39CD-5434-BDC1-BB71251F0E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0619" y="1164255"/>
            <a:ext cx="2788839" cy="9044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092331-0E70-ABB2-B5EC-9EFFC18942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554" y="2365280"/>
            <a:ext cx="5400096" cy="405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189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B7856-A9D1-4A28-9AED-5A127EFB8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</a:rPr>
              <a:t>What is the Building Envelope? 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F12E963-70CF-4477-9E48-9941D2338E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368451"/>
            <a:ext cx="9144000" cy="212109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CD2523-097F-48E2-848F-16512B24E20C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4500" y="5890578"/>
            <a:ext cx="1143000" cy="5727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9099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FB01B74-AA7E-49C2-82C8-430D1039C7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60" y="966952"/>
            <a:ext cx="4581062" cy="5336185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Identified Contaminants in Soil/GW and Purchaser Seeks Liability Protection </a:t>
            </a:r>
          </a:p>
          <a:p>
            <a:pPr marL="0" indent="0">
              <a:buNone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Benefits:</a:t>
            </a:r>
          </a:p>
          <a:p>
            <a:pPr lvl="0"/>
            <a:r>
              <a:rPr lang="en-US" dirty="0"/>
              <a:t>Statutory protection against state and third-party claims for pre-existing releases</a:t>
            </a:r>
          </a:p>
          <a:p>
            <a:pPr lvl="0"/>
            <a:r>
              <a:rPr lang="en-US" dirty="0"/>
              <a:t>Benefits all successors-in-interest</a:t>
            </a:r>
          </a:p>
          <a:p>
            <a:pPr lvl="0"/>
            <a:r>
              <a:rPr lang="en-US" dirty="0"/>
              <a:t>Relatively inexpensive</a:t>
            </a:r>
          </a:p>
          <a:p>
            <a:pPr lvl="0"/>
            <a:r>
              <a:rPr lang="en-US" dirty="0"/>
              <a:t>Provides access to property tax abatement (essentially all environmental costs except attorneys’ fees)</a:t>
            </a:r>
          </a:p>
          <a:p>
            <a:pPr lvl="0"/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C522FEB-333A-439C-A62F-E739848EDB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GEORGIA BROWNFIELD PROGRAM WHY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929DC7-EDF8-4F1D-B519-F54C4231F4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90889D-239E-4422-9A23-58CC1A28301C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tree, outdoor, person, grass&#10;&#10;Description automatically generated">
            <a:extLst>
              <a:ext uri="{FF2B5EF4-FFF2-40B4-BE49-F238E27FC236}">
                <a16:creationId xmlns:a16="http://schemas.microsoft.com/office/drawing/2014/main" id="{40CB2D54-5AB1-7ABE-07C9-80F449337E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7"/>
          <a:stretch/>
        </p:blipFill>
        <p:spPr>
          <a:xfrm>
            <a:off x="5380673" y="803596"/>
            <a:ext cx="6811327" cy="609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328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F811A63-CFB9-4609-9F15-D7CA97D538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61" y="966952"/>
            <a:ext cx="4482208" cy="5336185"/>
          </a:xfrm>
        </p:spPr>
        <p:txBody>
          <a:bodyPr/>
          <a:lstStyle/>
          <a:p>
            <a:r>
              <a:rPr lang="en-US" dirty="0"/>
              <a:t>Submit a Brownfield Application and Prospective Purchaser Corrective Action Plan (PPCAP)</a:t>
            </a:r>
          </a:p>
          <a:p>
            <a:endParaRPr lang="en-US" dirty="0"/>
          </a:p>
          <a:p>
            <a:r>
              <a:rPr lang="en-US" dirty="0"/>
              <a:t>Ensure through investigation that no source material is onsite which contributes to GW contamination.  If so, source material must be remediated</a:t>
            </a:r>
          </a:p>
          <a:p>
            <a:endParaRPr lang="en-US" dirty="0"/>
          </a:p>
          <a:p>
            <a:r>
              <a:rPr lang="en-US" dirty="0"/>
              <a:t>Submit a Prospective Purchaser Compliance Status Report (PPCSR) which certifies that all soils onsite are in compliance with a Risk Reduction Standard.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A60AEA9-E62B-400E-AF3E-2946A79F22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GEORGIA BROWNFIELD PROGRAM HOW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DA486C-2244-4056-A4BA-2EBE51188C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90889D-239E-4422-9A23-58CC1A28301C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outdoor, tree, ground, person&#10;&#10;Description automatically generated">
            <a:extLst>
              <a:ext uri="{FF2B5EF4-FFF2-40B4-BE49-F238E27FC236}">
                <a16:creationId xmlns:a16="http://schemas.microsoft.com/office/drawing/2014/main" id="{11A88CA6-7294-2D77-7E2D-BD891761C2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2"/>
          <a:stretch/>
        </p:blipFill>
        <p:spPr>
          <a:xfrm>
            <a:off x="5239265" y="795115"/>
            <a:ext cx="6952735" cy="606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7598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C25136A-B22F-465F-AF3C-39ACF2339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60" y="1639457"/>
            <a:ext cx="3777872" cy="1936864"/>
          </a:xfrm>
        </p:spPr>
        <p:txBody>
          <a:bodyPr/>
          <a:lstStyle/>
          <a:p>
            <a:r>
              <a:rPr lang="en-US" sz="2000" dirty="0"/>
              <a:t>Floor Tile/Mastic</a:t>
            </a:r>
          </a:p>
          <a:p>
            <a:r>
              <a:rPr lang="en-US" dirty="0"/>
              <a:t>Carpet Glue</a:t>
            </a:r>
            <a:endParaRPr lang="en-US" sz="2000" dirty="0"/>
          </a:p>
          <a:p>
            <a:r>
              <a:rPr lang="en-US" sz="2000" dirty="0"/>
              <a:t>Wall Board/Joint Compound</a:t>
            </a:r>
          </a:p>
          <a:p>
            <a:r>
              <a:rPr lang="en-US" sz="2000" dirty="0"/>
              <a:t>Sink Mastic</a:t>
            </a:r>
          </a:p>
          <a:p>
            <a:r>
              <a:rPr lang="en-US" sz="2000" dirty="0"/>
              <a:t>Ceiling Tiles</a:t>
            </a:r>
          </a:p>
          <a:p>
            <a:pPr marL="0" indent="0">
              <a:buNone/>
            </a:pPr>
            <a:endParaRPr lang="en-US" sz="20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226DA20-0D90-4A07-B9F9-E2BB9A83E4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360" y="0"/>
            <a:ext cx="9350090" cy="795115"/>
          </a:xfrm>
        </p:spPr>
        <p:txBody>
          <a:bodyPr/>
          <a:lstStyle/>
          <a:p>
            <a:r>
              <a:rPr lang="en-US" dirty="0"/>
              <a:t>Asbestos Containing Materials (ACM) Survey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9B8ACC-F16D-4F62-A966-7EFD1C1712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90889D-239E-4422-9A23-58CC1A28301C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76CFB8-7741-759C-5002-C3FFE1968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3232" y="878333"/>
            <a:ext cx="3273777" cy="22509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15A72B-F8F1-C33E-8347-3BEAFBE314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0769" y="3360076"/>
            <a:ext cx="3286239" cy="22509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210445-12F6-8EB0-1EBB-516DB6FAF9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7832" y="3359032"/>
            <a:ext cx="3286240" cy="22595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E63E6F6-2191-92AB-F466-E9BA1083D6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9469" y="834760"/>
            <a:ext cx="3359178" cy="22945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F273D37-BFD2-18BD-0702-3DD75C6C67CC}"/>
              </a:ext>
            </a:extLst>
          </p:cNvPr>
          <p:cNvSpPr txBox="1"/>
          <p:nvPr/>
        </p:nvSpPr>
        <p:spPr>
          <a:xfrm>
            <a:off x="192493" y="1079487"/>
            <a:ext cx="36097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Common Suspect ACM Materials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295637-7456-1E1F-030C-068B8259796E}"/>
              </a:ext>
            </a:extLst>
          </p:cNvPr>
          <p:cNvSpPr txBox="1"/>
          <p:nvPr/>
        </p:nvSpPr>
        <p:spPr>
          <a:xfrm>
            <a:off x="111213" y="3738708"/>
            <a:ext cx="19145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ACM Abatement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9BA02CC9-8106-DFF5-E407-CE6081B7FDA5}"/>
              </a:ext>
            </a:extLst>
          </p:cNvPr>
          <p:cNvSpPr txBox="1">
            <a:spLocks/>
          </p:cNvSpPr>
          <p:nvPr/>
        </p:nvSpPr>
        <p:spPr>
          <a:xfrm>
            <a:off x="192492" y="4301205"/>
            <a:ext cx="4592867" cy="19368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472C4">
                  <a:lumMod val="50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 ACM, must be abated prior to disturbance by abatement contractor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472C4">
                  <a:lumMod val="50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Air Monitoring/Clearance during and after abatement by Contour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472C4">
                  <a:lumMod val="50000"/>
                </a:srgbClr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472C4">
                  <a:lumMod val="50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472C4">
                  <a:lumMod val="50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61637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C25136A-B22F-465F-AF3C-39ACF2339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60" y="1639457"/>
            <a:ext cx="3777872" cy="1936864"/>
          </a:xfrm>
        </p:spPr>
        <p:txBody>
          <a:bodyPr/>
          <a:lstStyle/>
          <a:p>
            <a:r>
              <a:rPr lang="en-US" sz="2000" dirty="0"/>
              <a:t>Vegetation</a:t>
            </a:r>
          </a:p>
          <a:p>
            <a:r>
              <a:rPr lang="en-US" dirty="0"/>
              <a:t>Hydric Soils</a:t>
            </a:r>
            <a:endParaRPr lang="en-US" sz="2000" dirty="0"/>
          </a:p>
          <a:p>
            <a:r>
              <a:rPr lang="en-US" sz="2000" dirty="0"/>
              <a:t>Geomorphology</a:t>
            </a:r>
          </a:p>
          <a:p>
            <a:pPr marL="0" indent="0">
              <a:buNone/>
            </a:pPr>
            <a:endParaRPr lang="en-US" sz="20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226DA20-0D90-4A07-B9F9-E2BB9A83E4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360" y="0"/>
            <a:ext cx="9350090" cy="795115"/>
          </a:xfrm>
        </p:spPr>
        <p:txBody>
          <a:bodyPr/>
          <a:lstStyle/>
          <a:p>
            <a:r>
              <a:rPr lang="en-US" dirty="0"/>
              <a:t>Wetlands/State Waters Investigation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9B8ACC-F16D-4F62-A966-7EFD1C1712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90889D-239E-4422-9A23-58CC1A28301C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273D37-BFD2-18BD-0702-3DD75C6C67CC}"/>
              </a:ext>
            </a:extLst>
          </p:cNvPr>
          <p:cNvSpPr txBox="1"/>
          <p:nvPr/>
        </p:nvSpPr>
        <p:spPr>
          <a:xfrm>
            <a:off x="192493" y="1079487"/>
            <a:ext cx="4407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Determining Factors When Delineating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295637-7456-1E1F-030C-068B8259796E}"/>
              </a:ext>
            </a:extLst>
          </p:cNvPr>
          <p:cNvSpPr txBox="1"/>
          <p:nvPr/>
        </p:nvSpPr>
        <p:spPr>
          <a:xfrm>
            <a:off x="111213" y="3738708"/>
            <a:ext cx="28312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Thresholds for Permitting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9BA02CC9-8106-DFF5-E407-CE6081B7FDA5}"/>
              </a:ext>
            </a:extLst>
          </p:cNvPr>
          <p:cNvSpPr txBox="1">
            <a:spLocks/>
          </p:cNvSpPr>
          <p:nvPr/>
        </p:nvSpPr>
        <p:spPr>
          <a:xfrm>
            <a:off x="192492" y="4301205"/>
            <a:ext cx="6716308" cy="19368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472C4">
                  <a:lumMod val="50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Wetlands: &lt;0.5-Acre – Nationwide Permit (45-60 Days)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472C4">
                  <a:lumMod val="50000"/>
                </a:srgbClr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        &gt;0.5 Acre – Individual Permit (12-15 Months)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472C4">
                  <a:lumMod val="50000"/>
                </a:srgbClr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472C4">
                  <a:lumMod val="50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Streams: &lt;0.05 – Acre – Nationwide Permit (45-60 Days)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472C4">
                  <a:lumMod val="50000"/>
                </a:srgbClr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     &gt;0.05 – Acre – Individual Permit (12-15 Months)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472C4">
                  <a:lumMod val="50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472C4">
                  <a:lumMod val="50000"/>
                </a:srgbClr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472C4">
                  <a:lumMod val="50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472C4">
                  <a:lumMod val="50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990B0F-CA31-B0BB-4D9A-D8D3CC34F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7093" y="925573"/>
            <a:ext cx="2641547" cy="25034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E2E506-70D6-10DE-0607-0FD22D046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9625" y="3696618"/>
            <a:ext cx="2316481" cy="30905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0B56A47-06D8-0885-0FC2-425B66C5C4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0400" y="953040"/>
            <a:ext cx="2827975" cy="25034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6E44BA4-E565-7896-C11A-F60BBEBF32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2460" y="3738708"/>
            <a:ext cx="2263854" cy="301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2671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CE6141F-A656-4A9D-BD9A-E33A15764A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Case Study: Hapeville, GA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22FA7-87FB-4E0B-91FA-1C550575E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90889D-239E-4422-9A23-58CC1A28301C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87AAE3A-500B-436F-B259-5C60CF9379EF}"/>
              </a:ext>
            </a:extLst>
          </p:cNvPr>
          <p:cNvSpPr/>
          <p:nvPr/>
        </p:nvSpPr>
        <p:spPr>
          <a:xfrm>
            <a:off x="3654210" y="1043731"/>
            <a:ext cx="1899302" cy="25383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6AE5E1-28D9-4020-8231-59163FBD4480}"/>
              </a:ext>
            </a:extLst>
          </p:cNvPr>
          <p:cNvSpPr/>
          <p:nvPr/>
        </p:nvSpPr>
        <p:spPr>
          <a:xfrm>
            <a:off x="9792411" y="1036996"/>
            <a:ext cx="1899302" cy="25383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954AB61-BC85-4581-AB5E-857BBF122245}"/>
              </a:ext>
            </a:extLst>
          </p:cNvPr>
          <p:cNvSpPr/>
          <p:nvPr/>
        </p:nvSpPr>
        <p:spPr>
          <a:xfrm>
            <a:off x="3654210" y="3817244"/>
            <a:ext cx="1899302" cy="25827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012074-C74A-4831-8A24-5033F3B12917}"/>
              </a:ext>
            </a:extLst>
          </p:cNvPr>
          <p:cNvSpPr/>
          <p:nvPr/>
        </p:nvSpPr>
        <p:spPr>
          <a:xfrm>
            <a:off x="9792411" y="3817243"/>
            <a:ext cx="1899302" cy="25736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ontent Placeholder 1">
            <a:extLst>
              <a:ext uri="{FF2B5EF4-FFF2-40B4-BE49-F238E27FC236}">
                <a16:creationId xmlns:a16="http://schemas.microsoft.com/office/drawing/2014/main" id="{BDA29A2E-26A6-439F-BDB2-AE4D4B67FE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3265" y="1823394"/>
            <a:ext cx="1840247" cy="1605606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1800" dirty="0"/>
              <a:t>Assemblage of Properties that included a church, a auto shop, and a former gas station</a:t>
            </a:r>
          </a:p>
          <a:p>
            <a:pPr marL="0" indent="0" eaLnBrk="1" hangingPunct="1">
              <a:buNone/>
            </a:pPr>
            <a:endParaRPr lang="en-US" sz="2000" dirty="0"/>
          </a:p>
        </p:txBody>
      </p:sp>
      <p:sp>
        <p:nvSpPr>
          <p:cNvPr id="26" name="Content Placeholder 1">
            <a:extLst>
              <a:ext uri="{FF2B5EF4-FFF2-40B4-BE49-F238E27FC236}">
                <a16:creationId xmlns:a16="http://schemas.microsoft.com/office/drawing/2014/main" id="{9A3A9D20-B5EF-40B6-946A-75BBF6F3C710}"/>
              </a:ext>
            </a:extLst>
          </p:cNvPr>
          <p:cNvSpPr txBox="1">
            <a:spLocks/>
          </p:cNvSpPr>
          <p:nvPr/>
        </p:nvSpPr>
        <p:spPr>
          <a:xfrm>
            <a:off x="3713265" y="5527964"/>
            <a:ext cx="1756358" cy="8099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472C4">
                  <a:lumMod val="50000"/>
                </a:srgbClr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 one, but five USTs were still present onsite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472C4">
                  <a:lumMod val="50000"/>
                </a:srgbClr>
              </a:buClr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Content Placeholder 1">
            <a:extLst>
              <a:ext uri="{FF2B5EF4-FFF2-40B4-BE49-F238E27FC236}">
                <a16:creationId xmlns:a16="http://schemas.microsoft.com/office/drawing/2014/main" id="{49DB5439-7519-4F26-8F2E-9AF71FFCAE87}"/>
              </a:ext>
            </a:extLst>
          </p:cNvPr>
          <p:cNvSpPr txBox="1">
            <a:spLocks/>
          </p:cNvSpPr>
          <p:nvPr/>
        </p:nvSpPr>
        <p:spPr>
          <a:xfrm>
            <a:off x="9847016" y="2379518"/>
            <a:ext cx="1756358" cy="11891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472C4">
                  <a:lumMod val="50000"/>
                </a:srgbClr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Former gas station, Was the Underground Storage Tank (UST) removed?</a:t>
            </a:r>
          </a:p>
        </p:txBody>
      </p:sp>
      <p:sp>
        <p:nvSpPr>
          <p:cNvPr id="28" name="Content Placeholder 1">
            <a:extLst>
              <a:ext uri="{FF2B5EF4-FFF2-40B4-BE49-F238E27FC236}">
                <a16:creationId xmlns:a16="http://schemas.microsoft.com/office/drawing/2014/main" id="{51775FFD-A505-499B-98EC-EB57DD8E6D7F}"/>
              </a:ext>
            </a:extLst>
          </p:cNvPr>
          <p:cNvSpPr txBox="1">
            <a:spLocks/>
          </p:cNvSpPr>
          <p:nvPr/>
        </p:nvSpPr>
        <p:spPr>
          <a:xfrm>
            <a:off x="9847016" y="5278582"/>
            <a:ext cx="1756358" cy="10593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472C4">
                  <a:lumMod val="50000"/>
                </a:srgbClr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Surprise UST located in SW corner of the property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472C4">
                  <a:lumMod val="50000"/>
                </a:srgbClr>
              </a:buClr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A12954D-9563-499A-89B7-D8C04283C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3576" y="1030260"/>
            <a:ext cx="3390504" cy="2545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AF5A25F-22EE-47E2-90D9-223DEE7EB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" r="904"/>
          <a:stretch/>
        </p:blipFill>
        <p:spPr bwMode="auto">
          <a:xfrm>
            <a:off x="282093" y="3817244"/>
            <a:ext cx="3393471" cy="2582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486F221-580C-404B-9896-325704BEA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18740" y="1043731"/>
            <a:ext cx="3393471" cy="2524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623CEC8-5AB6-40F6-860F-897E7464A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81861" y="3817243"/>
            <a:ext cx="3247427" cy="2582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76075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CE6141F-A656-4A9D-BD9A-E33A15764A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Case Study: Hapeville, GA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22FA7-87FB-4E0B-91FA-1C550575E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90889D-239E-4422-9A23-58CC1A28301C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3672CE-F23B-F799-AC04-12BA4BFB49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909" y="1262804"/>
            <a:ext cx="7322128" cy="4893502"/>
          </a:xfrm>
          <a:prstGeom prst="rect">
            <a:avLst/>
          </a:prstGeom>
        </p:spPr>
      </p:pic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C3689BEA-3937-961A-552E-3AEA902A3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60" y="1262804"/>
            <a:ext cx="3777872" cy="1936864"/>
          </a:xfrm>
        </p:spPr>
        <p:txBody>
          <a:bodyPr/>
          <a:lstStyle/>
          <a:p>
            <a:r>
              <a:rPr lang="en-US" dirty="0"/>
              <a:t>Brownfield Program</a:t>
            </a:r>
          </a:p>
          <a:p>
            <a:pPr lvl="1"/>
            <a:r>
              <a:rPr lang="en-US" dirty="0"/>
              <a:t>Addressed Soil Impacts</a:t>
            </a:r>
          </a:p>
          <a:p>
            <a:r>
              <a:rPr lang="en-US" dirty="0"/>
              <a:t>USTs were removed without delaying construction</a:t>
            </a:r>
          </a:p>
          <a:p>
            <a:r>
              <a:rPr lang="en-US" sz="2000" dirty="0"/>
              <a:t>Soil impacts were delineated and impacted soil was also removed </a:t>
            </a:r>
          </a:p>
          <a:p>
            <a:r>
              <a:rPr lang="en-US" dirty="0"/>
              <a:t>Tax Credits were issued</a:t>
            </a:r>
            <a:endParaRPr lang="en-US" sz="2000" dirty="0"/>
          </a:p>
          <a:p>
            <a:r>
              <a:rPr lang="en-US" dirty="0"/>
              <a:t>Groundwater impacts were not the buyers responsibility</a:t>
            </a:r>
          </a:p>
          <a:p>
            <a:r>
              <a:rPr lang="en-US" sz="2000" dirty="0"/>
              <a:t>Site is now the Hapeville Dwarf House</a:t>
            </a:r>
          </a:p>
          <a:p>
            <a:pPr marL="0" indent="0">
              <a:buNone/>
            </a:pPr>
            <a:endParaRPr lang="en-US" sz="20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0710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CE6141F-A656-4A9D-BD9A-E33A15764A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Case Study: Doraville, GA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22FA7-87FB-4E0B-91FA-1C550575E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90889D-239E-4422-9A23-58CC1A28301C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87AAE3A-500B-436F-B259-5C60CF9379EF}"/>
              </a:ext>
            </a:extLst>
          </p:cNvPr>
          <p:cNvSpPr/>
          <p:nvPr/>
        </p:nvSpPr>
        <p:spPr>
          <a:xfrm>
            <a:off x="3654210" y="1043731"/>
            <a:ext cx="1899302" cy="25383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6AE5E1-28D9-4020-8231-59163FBD4480}"/>
              </a:ext>
            </a:extLst>
          </p:cNvPr>
          <p:cNvSpPr/>
          <p:nvPr/>
        </p:nvSpPr>
        <p:spPr>
          <a:xfrm>
            <a:off x="9792411" y="1036996"/>
            <a:ext cx="1899302" cy="25383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954AB61-BC85-4581-AB5E-857BBF122245}"/>
              </a:ext>
            </a:extLst>
          </p:cNvPr>
          <p:cNvSpPr/>
          <p:nvPr/>
        </p:nvSpPr>
        <p:spPr>
          <a:xfrm>
            <a:off x="3654210" y="3817244"/>
            <a:ext cx="1899302" cy="25827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012074-C74A-4831-8A24-5033F3B12917}"/>
              </a:ext>
            </a:extLst>
          </p:cNvPr>
          <p:cNvSpPr/>
          <p:nvPr/>
        </p:nvSpPr>
        <p:spPr>
          <a:xfrm>
            <a:off x="9792411" y="3817243"/>
            <a:ext cx="1899302" cy="25736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ontent Placeholder 1">
            <a:extLst>
              <a:ext uri="{FF2B5EF4-FFF2-40B4-BE49-F238E27FC236}">
                <a16:creationId xmlns:a16="http://schemas.microsoft.com/office/drawing/2014/main" id="{BDA29A2E-26A6-439F-BDB2-AE4D4B67FE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3265" y="2505835"/>
            <a:ext cx="1840247" cy="923164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1800" dirty="0"/>
              <a:t>Former chemical transfer facility. Railroad cars to Trucks</a:t>
            </a:r>
          </a:p>
          <a:p>
            <a:pPr marL="0" indent="0" eaLnBrk="1" hangingPunct="1">
              <a:buNone/>
            </a:pPr>
            <a:endParaRPr lang="en-US" sz="2000" dirty="0"/>
          </a:p>
        </p:txBody>
      </p:sp>
      <p:sp>
        <p:nvSpPr>
          <p:cNvPr id="26" name="Content Placeholder 1">
            <a:extLst>
              <a:ext uri="{FF2B5EF4-FFF2-40B4-BE49-F238E27FC236}">
                <a16:creationId xmlns:a16="http://schemas.microsoft.com/office/drawing/2014/main" id="{9A3A9D20-B5EF-40B6-946A-75BBF6F3C710}"/>
              </a:ext>
            </a:extLst>
          </p:cNvPr>
          <p:cNvSpPr txBox="1">
            <a:spLocks/>
          </p:cNvSpPr>
          <p:nvPr/>
        </p:nvSpPr>
        <p:spPr>
          <a:xfrm>
            <a:off x="3713265" y="5600700"/>
            <a:ext cx="1756358" cy="7371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472C4">
                  <a:lumMod val="50000"/>
                </a:srgbClr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Former Chemical Transfer Area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472C4">
                  <a:lumMod val="50000"/>
                </a:srgbClr>
              </a:buClr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Content Placeholder 1">
            <a:extLst>
              <a:ext uri="{FF2B5EF4-FFF2-40B4-BE49-F238E27FC236}">
                <a16:creationId xmlns:a16="http://schemas.microsoft.com/office/drawing/2014/main" id="{49DB5439-7519-4F26-8F2E-9AF71FFCAE87}"/>
              </a:ext>
            </a:extLst>
          </p:cNvPr>
          <p:cNvSpPr txBox="1">
            <a:spLocks/>
          </p:cNvSpPr>
          <p:nvPr/>
        </p:nvSpPr>
        <p:spPr>
          <a:xfrm>
            <a:off x="9847016" y="2505835"/>
            <a:ext cx="1756358" cy="10627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472C4">
                  <a:lumMod val="50000"/>
                </a:srgbClr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Former Aboveground Storage Tank (AST) area</a:t>
            </a:r>
          </a:p>
        </p:txBody>
      </p:sp>
      <p:sp>
        <p:nvSpPr>
          <p:cNvPr id="28" name="Content Placeholder 1">
            <a:extLst>
              <a:ext uri="{FF2B5EF4-FFF2-40B4-BE49-F238E27FC236}">
                <a16:creationId xmlns:a16="http://schemas.microsoft.com/office/drawing/2014/main" id="{51775FFD-A505-499B-98EC-EB57DD8E6D7F}"/>
              </a:ext>
            </a:extLst>
          </p:cNvPr>
          <p:cNvSpPr txBox="1">
            <a:spLocks/>
          </p:cNvSpPr>
          <p:nvPr/>
        </p:nvSpPr>
        <p:spPr>
          <a:xfrm>
            <a:off x="9847016" y="6005945"/>
            <a:ext cx="1756358" cy="3319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472C4">
                  <a:lumMod val="50000"/>
                </a:srgbClr>
              </a:buClr>
              <a:buSzTx/>
              <a:buFontTx/>
              <a:buNone/>
              <a:tabLst/>
              <a:defRPr/>
            </a:pPr>
            <a:r>
              <a:rPr lang="en-US" sz="18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Interior Staining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A12954D-9563-499A-89B7-D8C04283C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3576" y="1057201"/>
            <a:ext cx="3390504" cy="2524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AF5A25F-22EE-47E2-90D9-223DEE7EB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" r="724"/>
          <a:stretch/>
        </p:blipFill>
        <p:spPr bwMode="auto">
          <a:xfrm>
            <a:off x="282093" y="3817244"/>
            <a:ext cx="3393471" cy="2582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486F221-580C-404B-9896-325704BEA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32210" y="1043731"/>
            <a:ext cx="3366530" cy="2524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D39AB10-A288-986F-521C-C7569379F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47531" y="3812993"/>
            <a:ext cx="3366530" cy="2582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87138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CE6141F-A656-4A9D-BD9A-E33A15764A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Case Study: Doraville, GA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22FA7-87FB-4E0B-91FA-1C550575E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90889D-239E-4422-9A23-58CC1A28301C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C65B8E-F748-C735-9D5E-690DF11188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094943"/>
            <a:ext cx="5430981" cy="5130613"/>
          </a:xfrm>
          <a:prstGeom prst="rect">
            <a:avLst/>
          </a:prstGeom>
        </p:spPr>
      </p:pic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78B61B59-1114-EF9F-8317-34D21636F2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60" y="1262804"/>
            <a:ext cx="3777872" cy="1936864"/>
          </a:xfrm>
        </p:spPr>
        <p:txBody>
          <a:bodyPr/>
          <a:lstStyle/>
          <a:p>
            <a:r>
              <a:rPr lang="en-US" dirty="0"/>
              <a:t>112 Historical USTs associated with previous onsite buildings</a:t>
            </a:r>
          </a:p>
          <a:p>
            <a:pPr lvl="1"/>
            <a:r>
              <a:rPr lang="en-US" dirty="0"/>
              <a:t>Removed in 1996</a:t>
            </a:r>
          </a:p>
          <a:p>
            <a:r>
              <a:rPr lang="en-US" dirty="0"/>
              <a:t>USTs were removed with a NFA from Georgia EPD</a:t>
            </a:r>
          </a:p>
          <a:p>
            <a:r>
              <a:rPr lang="en-US" sz="2000" dirty="0"/>
              <a:t>Phase II ESA revealed that not all soil impacts had been removed</a:t>
            </a:r>
          </a:p>
          <a:p>
            <a:pPr marL="0" indent="0">
              <a:buNone/>
            </a:pPr>
            <a:endParaRPr lang="en-US" sz="20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42C770-06CA-35C8-A63D-C502D27A97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1" y="3658333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0186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CE6141F-A656-4A9D-BD9A-E33A15764A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Case Study: Doraville, GA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22FA7-87FB-4E0B-91FA-1C550575E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90889D-239E-4422-9A23-58CC1A28301C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78B61B59-1114-EF9F-8317-34D21636F2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60" y="1262804"/>
            <a:ext cx="3777872" cy="1936864"/>
          </a:xfrm>
        </p:spPr>
        <p:txBody>
          <a:bodyPr/>
          <a:lstStyle/>
          <a:p>
            <a:r>
              <a:rPr lang="en-US" dirty="0"/>
              <a:t>Planned Remediation Tasks</a:t>
            </a:r>
          </a:p>
          <a:p>
            <a:pPr lvl="1"/>
            <a:r>
              <a:rPr lang="en-US" dirty="0"/>
              <a:t>Seller will address groundwater impacts</a:t>
            </a:r>
          </a:p>
          <a:p>
            <a:pPr lvl="1"/>
            <a:r>
              <a:rPr lang="en-US" dirty="0"/>
              <a:t>Buyer will address soil impacts during redevelopment</a:t>
            </a:r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364CE2-D0AF-EB42-C004-35A37E4E43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919" y="932758"/>
            <a:ext cx="5832762" cy="566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5110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CE6141F-A656-4A9D-BD9A-E33A15764A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Case Study: Atlanta, GA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22FA7-87FB-4E0B-91FA-1C550575E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90889D-239E-4422-9A23-58CC1A28301C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78B61B59-1114-EF9F-8317-34D21636F2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59" y="1262804"/>
            <a:ext cx="2860964" cy="1563523"/>
          </a:xfrm>
        </p:spPr>
        <p:txBody>
          <a:bodyPr/>
          <a:lstStyle/>
          <a:p>
            <a:r>
              <a:rPr lang="en-US" dirty="0"/>
              <a:t>Planned residential development</a:t>
            </a:r>
          </a:p>
          <a:p>
            <a:r>
              <a:rPr lang="en-US" dirty="0"/>
              <a:t>Unpermitted Landfill?</a:t>
            </a:r>
          </a:p>
          <a:p>
            <a:pPr lvl="1"/>
            <a:r>
              <a:rPr lang="en-US" dirty="0"/>
              <a:t>Discovered during Phase I ESA</a:t>
            </a:r>
          </a:p>
          <a:p>
            <a:r>
              <a:rPr lang="en-US" dirty="0"/>
              <a:t>Brownfield Program</a:t>
            </a:r>
          </a:p>
          <a:p>
            <a:pPr lvl="1"/>
            <a:r>
              <a:rPr lang="en-US" dirty="0"/>
              <a:t>No groundwater impacts</a:t>
            </a:r>
          </a:p>
          <a:p>
            <a:pPr lvl="1"/>
            <a:r>
              <a:rPr lang="en-US" dirty="0"/>
              <a:t>Methane issue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84FDED-F5B3-05B4-0820-88780F4455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830" y="1262804"/>
            <a:ext cx="2860964" cy="47228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96833F-51B2-BD6A-625D-013BC6CC6E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208" y="1262804"/>
            <a:ext cx="2752863" cy="47228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C8AFBB7-31E9-36AE-C0D4-7F1D840892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485" y="1262804"/>
            <a:ext cx="2640741" cy="47228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7CE4AAD-0456-26C0-61B2-7FFE77F5A073}"/>
              </a:ext>
            </a:extLst>
          </p:cNvPr>
          <p:cNvSpPr txBox="1"/>
          <p:nvPr/>
        </p:nvSpPr>
        <p:spPr>
          <a:xfrm>
            <a:off x="4280940" y="604602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1960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CED237-2741-7261-E76B-E48EAF1D46BD}"/>
              </a:ext>
            </a:extLst>
          </p:cNvPr>
          <p:cNvSpPr txBox="1"/>
          <p:nvPr/>
        </p:nvSpPr>
        <p:spPr>
          <a:xfrm>
            <a:off x="7258319" y="602691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1968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9D2C10D-010D-14C4-7FBA-0DB522FA34E7}"/>
              </a:ext>
            </a:extLst>
          </p:cNvPr>
          <p:cNvSpPr txBox="1"/>
          <p:nvPr/>
        </p:nvSpPr>
        <p:spPr>
          <a:xfrm>
            <a:off x="10093012" y="604602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1972</a:t>
            </a:r>
          </a:p>
        </p:txBody>
      </p:sp>
    </p:spTree>
    <p:extLst>
      <p:ext uri="{BB962C8B-B14F-4D97-AF65-F5344CB8AC3E}">
        <p14:creationId xmlns:p14="http://schemas.microsoft.com/office/powerpoint/2010/main" val="42261603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354E2-6D3B-49D7-8058-936B2F3ED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</a:rPr>
              <a:t>What is the Building Envelope?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F5AAA-1535-47EE-B2B8-5407C4248ED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n-US" sz="4000" dirty="0"/>
              <a:t>ASCE/SEI 30-14</a:t>
            </a:r>
            <a:r>
              <a:rPr lang="en-US" sz="4000" i="1" dirty="0"/>
              <a:t>, Guideline for Condition Assessment of the Building Envelope </a:t>
            </a:r>
            <a:r>
              <a:rPr lang="en-US" sz="4000" dirty="0"/>
              <a:t>identifies 8 systems that comprise the Building Envelope: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552877A-2CC3-4B81-B723-57AED021FFD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Roof Systems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Wall Systems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Fenestration Systems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Building Appendages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Foundation Wall Systems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Deck Waterproofing Systems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Underground Structures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Intersections and Terminations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71AC88-07BA-43F7-A950-2E23AEDF0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92027"/>
            <a:ext cx="5181600" cy="458493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258486-7BE7-48EA-95AD-F797637A7555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4500" y="5890578"/>
            <a:ext cx="1143000" cy="5727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2302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CE6141F-A656-4A9D-BD9A-E33A15764A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Case Study: Atlanta, GA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22FA7-87FB-4E0B-91FA-1C550575E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90889D-239E-4422-9A23-58CC1A28301C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78B61B59-1114-EF9F-8317-34D21636F2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59" y="1262804"/>
            <a:ext cx="2860964" cy="1563523"/>
          </a:xfrm>
        </p:spPr>
        <p:txBody>
          <a:bodyPr/>
          <a:lstStyle/>
          <a:p>
            <a:pPr marL="457200" lvl="1" indent="0">
              <a:buNone/>
            </a:pPr>
            <a:endParaRPr lang="en-US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CE4AAD-0456-26C0-61B2-7FFE77F5A073}"/>
              </a:ext>
            </a:extLst>
          </p:cNvPr>
          <p:cNvSpPr txBox="1"/>
          <p:nvPr/>
        </p:nvSpPr>
        <p:spPr>
          <a:xfrm>
            <a:off x="1322402" y="5999853"/>
            <a:ext cx="1618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Segregated Soil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9D2C10D-010D-14C4-7FBA-0DB522FA34E7}"/>
              </a:ext>
            </a:extLst>
          </p:cNvPr>
          <p:cNvSpPr txBox="1"/>
          <p:nvPr/>
        </p:nvSpPr>
        <p:spPr>
          <a:xfrm>
            <a:off x="8919565" y="5999853"/>
            <a:ext cx="1780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Segregated Trash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E466BF-BCA9-57AC-7797-B957653912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548" y="2918204"/>
            <a:ext cx="4038778" cy="30354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24E851-9CA9-7B17-7D61-CFC4B9040E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016" y="878341"/>
            <a:ext cx="3249294" cy="43323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F25630-FF3E-DA83-D777-A8A093B3A0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74" y="1236214"/>
            <a:ext cx="3538104" cy="471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022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F0B0700A-3321-4CD6-9BA0-F4FDC0FCF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</a:rPr>
              <a:t>What is the Building Envelope?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FA2082-7363-465C-9CA7-C96534B4F6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57216"/>
          </a:xfrm>
          <a:solidFill>
            <a:srgbClr val="0069AE"/>
          </a:solidFill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8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 14 functions of the Building Envelope?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342A7E-1D0F-43B9-9B9F-0149AD582584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4500" y="5890578"/>
            <a:ext cx="1143000" cy="572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1A4E630-86AB-4529-9551-1A8795C6218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825625"/>
            <a:ext cx="5029200" cy="395721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4ABDA7C-0B02-44E2-9570-4A24BEAB3ACD}"/>
              </a:ext>
            </a:extLst>
          </p:cNvPr>
          <p:cNvGrpSpPr/>
          <p:nvPr/>
        </p:nvGrpSpPr>
        <p:grpSpPr>
          <a:xfrm>
            <a:off x="1371600" y="2076450"/>
            <a:ext cx="3943350" cy="3333750"/>
            <a:chOff x="1371600" y="2076450"/>
            <a:chExt cx="3943350" cy="3333750"/>
          </a:xfrm>
        </p:grpSpPr>
        <p:sp>
          <p:nvSpPr>
            <p:cNvPr id="2" name="Freeform: Shape 1">
              <a:extLst>
                <a:ext uri="{FF2B5EF4-FFF2-40B4-BE49-F238E27FC236}">
                  <a16:creationId xmlns:a16="http://schemas.microsoft.com/office/drawing/2014/main" id="{0818A460-1C34-4C1B-93E6-15F3BA4A107B}"/>
                </a:ext>
              </a:extLst>
            </p:cNvPr>
            <p:cNvSpPr/>
            <p:nvPr/>
          </p:nvSpPr>
          <p:spPr>
            <a:xfrm>
              <a:off x="1371600" y="2076450"/>
              <a:ext cx="3943350" cy="3333750"/>
            </a:xfrm>
            <a:custGeom>
              <a:avLst/>
              <a:gdLst>
                <a:gd name="connsiteX0" fmla="*/ 0 w 3943350"/>
                <a:gd name="connsiteY0" fmla="*/ 933450 h 3333750"/>
                <a:gd name="connsiteX1" fmla="*/ 1847850 w 3943350"/>
                <a:gd name="connsiteY1" fmla="*/ 0 h 3333750"/>
                <a:gd name="connsiteX2" fmla="*/ 1847850 w 3943350"/>
                <a:gd name="connsiteY2" fmla="*/ 485775 h 3333750"/>
                <a:gd name="connsiteX3" fmla="*/ 3276600 w 3943350"/>
                <a:gd name="connsiteY3" fmla="*/ 485775 h 3333750"/>
                <a:gd name="connsiteX4" fmla="*/ 3267075 w 3943350"/>
                <a:gd name="connsiteY4" fmla="*/ 1476375 h 3333750"/>
                <a:gd name="connsiteX5" fmla="*/ 3943350 w 3943350"/>
                <a:gd name="connsiteY5" fmla="*/ 1476375 h 3333750"/>
                <a:gd name="connsiteX6" fmla="*/ 3924300 w 3943350"/>
                <a:gd name="connsiteY6" fmla="*/ 2438400 h 3333750"/>
                <a:gd name="connsiteX7" fmla="*/ 2590800 w 3943350"/>
                <a:gd name="connsiteY7" fmla="*/ 2419350 h 3333750"/>
                <a:gd name="connsiteX8" fmla="*/ 2590800 w 3943350"/>
                <a:gd name="connsiteY8" fmla="*/ 3333750 h 3333750"/>
                <a:gd name="connsiteX9" fmla="*/ 19050 w 3943350"/>
                <a:gd name="connsiteY9" fmla="*/ 3333750 h 3333750"/>
                <a:gd name="connsiteX10" fmla="*/ 0 w 3943350"/>
                <a:gd name="connsiteY10" fmla="*/ 933450 h 3333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43350" h="3333750">
                  <a:moveTo>
                    <a:pt x="0" y="933450"/>
                  </a:moveTo>
                  <a:lnTo>
                    <a:pt x="1847850" y="0"/>
                  </a:lnTo>
                  <a:lnTo>
                    <a:pt x="1847850" y="485775"/>
                  </a:lnTo>
                  <a:lnTo>
                    <a:pt x="3276600" y="485775"/>
                  </a:lnTo>
                  <a:lnTo>
                    <a:pt x="3267075" y="1476375"/>
                  </a:lnTo>
                  <a:lnTo>
                    <a:pt x="3943350" y="1476375"/>
                  </a:lnTo>
                  <a:lnTo>
                    <a:pt x="3924300" y="2438400"/>
                  </a:lnTo>
                  <a:lnTo>
                    <a:pt x="2590800" y="2419350"/>
                  </a:lnTo>
                  <a:lnTo>
                    <a:pt x="2590800" y="3333750"/>
                  </a:lnTo>
                  <a:lnTo>
                    <a:pt x="19050" y="3333750"/>
                  </a:lnTo>
                  <a:lnTo>
                    <a:pt x="0" y="933450"/>
                  </a:lnTo>
                  <a:close/>
                </a:path>
              </a:pathLst>
            </a:custGeom>
            <a:noFill/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D8C64024-B45D-4B3B-AB90-166305D64336}"/>
                </a:ext>
              </a:extLst>
            </p:cNvPr>
            <p:cNvSpPr/>
            <p:nvPr/>
          </p:nvSpPr>
          <p:spPr>
            <a:xfrm>
              <a:off x="4800600" y="3721894"/>
              <a:ext cx="188119" cy="538162"/>
            </a:xfrm>
            <a:custGeom>
              <a:avLst/>
              <a:gdLst>
                <a:gd name="connsiteX0" fmla="*/ 188119 w 188119"/>
                <a:gd name="connsiteY0" fmla="*/ 0 h 538162"/>
                <a:gd name="connsiteX1" fmla="*/ 188119 w 188119"/>
                <a:gd name="connsiteY1" fmla="*/ 538162 h 538162"/>
                <a:gd name="connsiteX2" fmla="*/ 0 w 188119"/>
                <a:gd name="connsiteY2" fmla="*/ 511969 h 538162"/>
                <a:gd name="connsiteX3" fmla="*/ 7144 w 188119"/>
                <a:gd name="connsiteY3" fmla="*/ 47625 h 538162"/>
                <a:gd name="connsiteX4" fmla="*/ 188119 w 188119"/>
                <a:gd name="connsiteY4" fmla="*/ 0 h 538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119" h="538162">
                  <a:moveTo>
                    <a:pt x="188119" y="0"/>
                  </a:moveTo>
                  <a:lnTo>
                    <a:pt x="188119" y="538162"/>
                  </a:lnTo>
                  <a:lnTo>
                    <a:pt x="0" y="511969"/>
                  </a:lnTo>
                  <a:lnTo>
                    <a:pt x="7144" y="47625"/>
                  </a:lnTo>
                  <a:lnTo>
                    <a:pt x="188119" y="0"/>
                  </a:lnTo>
                  <a:close/>
                </a:path>
              </a:pathLst>
            </a:custGeom>
            <a:noFill/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56F1509-96D3-4972-84A8-7D880C6F6658}"/>
                </a:ext>
              </a:extLst>
            </p:cNvPr>
            <p:cNvSpPr/>
            <p:nvPr/>
          </p:nvSpPr>
          <p:spPr>
            <a:xfrm>
              <a:off x="1585913" y="3724275"/>
              <a:ext cx="285750" cy="540544"/>
            </a:xfrm>
            <a:custGeom>
              <a:avLst/>
              <a:gdLst>
                <a:gd name="connsiteX0" fmla="*/ 0 w 285750"/>
                <a:gd name="connsiteY0" fmla="*/ 0 h 540544"/>
                <a:gd name="connsiteX1" fmla="*/ 4762 w 285750"/>
                <a:gd name="connsiteY1" fmla="*/ 540544 h 540544"/>
                <a:gd name="connsiteX2" fmla="*/ 285750 w 285750"/>
                <a:gd name="connsiteY2" fmla="*/ 490538 h 540544"/>
                <a:gd name="connsiteX3" fmla="*/ 283368 w 285750"/>
                <a:gd name="connsiteY3" fmla="*/ 59531 h 540544"/>
                <a:gd name="connsiteX4" fmla="*/ 0 w 285750"/>
                <a:gd name="connsiteY4" fmla="*/ 0 h 540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50" h="540544">
                  <a:moveTo>
                    <a:pt x="0" y="0"/>
                  </a:moveTo>
                  <a:cubicBezTo>
                    <a:pt x="1587" y="180181"/>
                    <a:pt x="3175" y="360363"/>
                    <a:pt x="4762" y="540544"/>
                  </a:cubicBezTo>
                  <a:lnTo>
                    <a:pt x="285750" y="490538"/>
                  </a:lnTo>
                  <a:lnTo>
                    <a:pt x="283368" y="59531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388EA17-C373-43FE-9417-253C41901C8A}"/>
              </a:ext>
            </a:extLst>
          </p:cNvPr>
          <p:cNvGrpSpPr/>
          <p:nvPr/>
        </p:nvGrpSpPr>
        <p:grpSpPr>
          <a:xfrm>
            <a:off x="1371600" y="2076450"/>
            <a:ext cx="3943350" cy="3333750"/>
            <a:chOff x="1524000" y="-3788496"/>
            <a:chExt cx="3943350" cy="333375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4F5302E-A4D7-49CB-BB26-89859EC97611}"/>
                </a:ext>
              </a:extLst>
            </p:cNvPr>
            <p:cNvSpPr/>
            <p:nvPr/>
          </p:nvSpPr>
          <p:spPr>
            <a:xfrm>
              <a:off x="1524000" y="-3788496"/>
              <a:ext cx="3943350" cy="3333750"/>
            </a:xfrm>
            <a:custGeom>
              <a:avLst/>
              <a:gdLst>
                <a:gd name="connsiteX0" fmla="*/ 0 w 3943350"/>
                <a:gd name="connsiteY0" fmla="*/ 933450 h 3333750"/>
                <a:gd name="connsiteX1" fmla="*/ 1847850 w 3943350"/>
                <a:gd name="connsiteY1" fmla="*/ 0 h 3333750"/>
                <a:gd name="connsiteX2" fmla="*/ 1847850 w 3943350"/>
                <a:gd name="connsiteY2" fmla="*/ 485775 h 3333750"/>
                <a:gd name="connsiteX3" fmla="*/ 3276600 w 3943350"/>
                <a:gd name="connsiteY3" fmla="*/ 485775 h 3333750"/>
                <a:gd name="connsiteX4" fmla="*/ 3267075 w 3943350"/>
                <a:gd name="connsiteY4" fmla="*/ 1476375 h 3333750"/>
                <a:gd name="connsiteX5" fmla="*/ 3943350 w 3943350"/>
                <a:gd name="connsiteY5" fmla="*/ 1476375 h 3333750"/>
                <a:gd name="connsiteX6" fmla="*/ 3924300 w 3943350"/>
                <a:gd name="connsiteY6" fmla="*/ 2438400 h 3333750"/>
                <a:gd name="connsiteX7" fmla="*/ 2590800 w 3943350"/>
                <a:gd name="connsiteY7" fmla="*/ 2419350 h 3333750"/>
                <a:gd name="connsiteX8" fmla="*/ 2590800 w 3943350"/>
                <a:gd name="connsiteY8" fmla="*/ 3333750 h 3333750"/>
                <a:gd name="connsiteX9" fmla="*/ 19050 w 3943350"/>
                <a:gd name="connsiteY9" fmla="*/ 3333750 h 3333750"/>
                <a:gd name="connsiteX10" fmla="*/ 0 w 3943350"/>
                <a:gd name="connsiteY10" fmla="*/ 933450 h 3333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43350" h="3333750">
                  <a:moveTo>
                    <a:pt x="0" y="933450"/>
                  </a:moveTo>
                  <a:lnTo>
                    <a:pt x="1847850" y="0"/>
                  </a:lnTo>
                  <a:lnTo>
                    <a:pt x="1847850" y="485775"/>
                  </a:lnTo>
                  <a:lnTo>
                    <a:pt x="3276600" y="485775"/>
                  </a:lnTo>
                  <a:lnTo>
                    <a:pt x="3267075" y="1476375"/>
                  </a:lnTo>
                  <a:lnTo>
                    <a:pt x="3943350" y="1476375"/>
                  </a:lnTo>
                  <a:lnTo>
                    <a:pt x="3924300" y="2438400"/>
                  </a:lnTo>
                  <a:lnTo>
                    <a:pt x="2590800" y="2419350"/>
                  </a:lnTo>
                  <a:lnTo>
                    <a:pt x="2590800" y="3333750"/>
                  </a:lnTo>
                  <a:lnTo>
                    <a:pt x="19050" y="3333750"/>
                  </a:lnTo>
                  <a:lnTo>
                    <a:pt x="0" y="933450"/>
                  </a:lnTo>
                  <a:close/>
                </a:path>
              </a:pathLst>
            </a:custGeom>
            <a:noFill/>
            <a:ln w="762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E1591DD-A01D-429D-9938-0CDB268EC26C}"/>
                </a:ext>
              </a:extLst>
            </p:cNvPr>
            <p:cNvSpPr/>
            <p:nvPr/>
          </p:nvSpPr>
          <p:spPr>
            <a:xfrm>
              <a:off x="4953000" y="-2143052"/>
              <a:ext cx="188119" cy="538162"/>
            </a:xfrm>
            <a:custGeom>
              <a:avLst/>
              <a:gdLst>
                <a:gd name="connsiteX0" fmla="*/ 188119 w 188119"/>
                <a:gd name="connsiteY0" fmla="*/ 0 h 538162"/>
                <a:gd name="connsiteX1" fmla="*/ 188119 w 188119"/>
                <a:gd name="connsiteY1" fmla="*/ 538162 h 538162"/>
                <a:gd name="connsiteX2" fmla="*/ 0 w 188119"/>
                <a:gd name="connsiteY2" fmla="*/ 511969 h 538162"/>
                <a:gd name="connsiteX3" fmla="*/ 7144 w 188119"/>
                <a:gd name="connsiteY3" fmla="*/ 47625 h 538162"/>
                <a:gd name="connsiteX4" fmla="*/ 188119 w 188119"/>
                <a:gd name="connsiteY4" fmla="*/ 0 h 538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119" h="538162">
                  <a:moveTo>
                    <a:pt x="188119" y="0"/>
                  </a:moveTo>
                  <a:lnTo>
                    <a:pt x="188119" y="538162"/>
                  </a:lnTo>
                  <a:lnTo>
                    <a:pt x="0" y="511969"/>
                  </a:lnTo>
                  <a:lnTo>
                    <a:pt x="7144" y="47625"/>
                  </a:lnTo>
                  <a:lnTo>
                    <a:pt x="188119" y="0"/>
                  </a:lnTo>
                  <a:close/>
                </a:path>
              </a:pathLst>
            </a:custGeom>
            <a:noFill/>
            <a:ln w="762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EB775C5C-C2ED-4092-832F-E00BDE64CFD6}"/>
                </a:ext>
              </a:extLst>
            </p:cNvPr>
            <p:cNvSpPr/>
            <p:nvPr/>
          </p:nvSpPr>
          <p:spPr>
            <a:xfrm>
              <a:off x="1738313" y="-2140671"/>
              <a:ext cx="285750" cy="540544"/>
            </a:xfrm>
            <a:custGeom>
              <a:avLst/>
              <a:gdLst>
                <a:gd name="connsiteX0" fmla="*/ 0 w 285750"/>
                <a:gd name="connsiteY0" fmla="*/ 0 h 540544"/>
                <a:gd name="connsiteX1" fmla="*/ 4762 w 285750"/>
                <a:gd name="connsiteY1" fmla="*/ 540544 h 540544"/>
                <a:gd name="connsiteX2" fmla="*/ 285750 w 285750"/>
                <a:gd name="connsiteY2" fmla="*/ 490538 h 540544"/>
                <a:gd name="connsiteX3" fmla="*/ 283368 w 285750"/>
                <a:gd name="connsiteY3" fmla="*/ 59531 h 540544"/>
                <a:gd name="connsiteX4" fmla="*/ 0 w 285750"/>
                <a:gd name="connsiteY4" fmla="*/ 0 h 540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50" h="540544">
                  <a:moveTo>
                    <a:pt x="0" y="0"/>
                  </a:moveTo>
                  <a:cubicBezTo>
                    <a:pt x="1587" y="180181"/>
                    <a:pt x="3175" y="360363"/>
                    <a:pt x="4762" y="540544"/>
                  </a:cubicBezTo>
                  <a:lnTo>
                    <a:pt x="285750" y="490538"/>
                  </a:lnTo>
                  <a:lnTo>
                    <a:pt x="283368" y="59531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762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8234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3960A-F733-4482-979D-006CB4C3F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</a:rPr>
              <a:t>Functional Requirements of the Building Envelope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333B9A3-C5C9-4CA1-92DD-1C59773F43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8137" y="2186781"/>
            <a:ext cx="3895725" cy="3629025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BFDE9B-B29F-4BCC-BB66-655DB4A5BB6E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2300" y="5815806"/>
            <a:ext cx="1143000" cy="5727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8679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9D93E-519E-48C2-843C-9E9BAAFE4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</a:rPr>
              <a:t>Functional Requirements of the Building Envelope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0AB4A3-AFA1-4FA2-BC1E-6002278598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en-US" b="1" dirty="0"/>
              <a:t>Structural</a:t>
            </a:r>
            <a:r>
              <a:rPr lang="en-US" dirty="0"/>
              <a:t>: If the wall is not part of the main building structure, it must still support own weight and transfer lateral loads to building frame.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25F789-7613-4860-B053-0CB877EDD132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5885815"/>
            <a:ext cx="1143000" cy="572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Content Placeholder 9">
            <a:extLst>
              <a:ext uri="{FF2B5EF4-FFF2-40B4-BE49-F238E27FC236}">
                <a16:creationId xmlns:a16="http://schemas.microsoft.com/office/drawing/2014/main" id="{71ABF9E7-7528-4E17-A15B-97CE45EFD24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199"/>
          </a:xfrm>
          <a:prstGeom prst="rect">
            <a:avLst/>
          </a:prstGeom>
          <a:ln w="38100">
            <a:solidFill>
              <a:srgbClr val="0069AE"/>
            </a:solidFill>
          </a:ln>
        </p:spPr>
      </p:pic>
    </p:spTree>
    <p:extLst>
      <p:ext uri="{BB962C8B-B14F-4D97-AF65-F5344CB8AC3E}">
        <p14:creationId xmlns:p14="http://schemas.microsoft.com/office/powerpoint/2010/main" val="29045812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9D93E-519E-48C2-843C-9E9BAAFE4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</a:rPr>
              <a:t>Functional Requirements of the Building Envelope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0AB4A3-AFA1-4FA2-BC1E-6002278598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en-US" b="1" dirty="0"/>
              <a:t>Water</a:t>
            </a:r>
            <a:r>
              <a:rPr lang="en-US" dirty="0"/>
              <a:t>: Resist water penetration.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i="1" dirty="0"/>
              <a:t>40 percent of all building-related problems are due to water intrusion.</a:t>
            </a:r>
          </a:p>
          <a:p>
            <a:pPr marL="0" indent="0">
              <a:buNone/>
            </a:pPr>
            <a:r>
              <a:rPr lang="en-US" i="1" dirty="0"/>
              <a:t>water intrusion accounts for more than 70 percent of construction litigation.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25F789-7613-4860-B053-0CB877EDD132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5885815"/>
            <a:ext cx="1143000" cy="572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27CDCF7-07B3-436C-AFCE-49AC8E6EE4E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390"/>
            <a:ext cx="5181600" cy="3885807"/>
          </a:xfrm>
          <a:prstGeom prst="rect">
            <a:avLst/>
          </a:prstGeom>
          <a:ln w="38100">
            <a:solidFill>
              <a:srgbClr val="0069AE"/>
            </a:solidFill>
          </a:ln>
        </p:spPr>
      </p:pic>
    </p:spTree>
    <p:extLst>
      <p:ext uri="{BB962C8B-B14F-4D97-AF65-F5344CB8AC3E}">
        <p14:creationId xmlns:p14="http://schemas.microsoft.com/office/powerpoint/2010/main" val="1401909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9D93E-519E-48C2-843C-9E9BAAFE4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</a:rPr>
              <a:t>Functional Requirements of the Building Envelope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0AB4A3-AFA1-4FA2-BC1E-60022785980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Air</a:t>
            </a:r>
            <a:r>
              <a:rPr lang="en-US" dirty="0"/>
              <a:t>: Resist excessive air infiltration.</a:t>
            </a:r>
          </a:p>
          <a:p>
            <a:r>
              <a:rPr lang="en-US" b="1" dirty="0"/>
              <a:t>Condensation</a:t>
            </a:r>
            <a:r>
              <a:rPr lang="en-US" dirty="0"/>
              <a:t>: Resist condensation on interior surfaces under service conditions.</a:t>
            </a:r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0F7EB4E-68DC-4C03-A3E6-9CF8422AF1E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  <a:prstGeom prst="rect">
            <a:avLst/>
          </a:prstGeom>
          <a:ln w="38100">
            <a:solidFill>
              <a:srgbClr val="0069AE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9E6A3F-BC94-44DF-8002-B4BBB086548B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5885815"/>
            <a:ext cx="1143000" cy="5727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68476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roger Presentation" id="{85AB30BB-7ABB-4D3A-9F2D-3978A6548645}" vid="{D8C65388-BE98-4C68-9874-6CAF9C5E906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5180</TotalTime>
  <Words>1849</Words>
  <Application>Microsoft Office PowerPoint</Application>
  <PresentationFormat>Widescreen</PresentationFormat>
  <Paragraphs>306</Paragraphs>
  <Slides>40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Arial</vt:lpstr>
      <vt:lpstr>Calibri</vt:lpstr>
      <vt:lpstr>Calibri Light</vt:lpstr>
      <vt:lpstr>Wingdings</vt:lpstr>
      <vt:lpstr>Office Theme</vt:lpstr>
      <vt:lpstr>1_Office Theme</vt:lpstr>
      <vt:lpstr>BUILDING ENVELOPE AND ENVIRONMENTAL SERVICES</vt:lpstr>
      <vt:lpstr>What is the Building Envelope? </vt:lpstr>
      <vt:lpstr>What is the Building Envelope? </vt:lpstr>
      <vt:lpstr>What is the Building Envelope? </vt:lpstr>
      <vt:lpstr>What is the Building Envelope? </vt:lpstr>
      <vt:lpstr>Functional Requirements of the Building Envelope</vt:lpstr>
      <vt:lpstr>Functional Requirements of the Building Envelope</vt:lpstr>
      <vt:lpstr>Functional Requirements of the Building Envelope</vt:lpstr>
      <vt:lpstr>Functional Requirements of the Building Envelope</vt:lpstr>
      <vt:lpstr>Functional Requirements of the Building Envelope</vt:lpstr>
      <vt:lpstr>Functional Requirements of the Building Envelope</vt:lpstr>
      <vt:lpstr>Functional Requirements of the Building Envelope</vt:lpstr>
      <vt:lpstr>What Building Envelope Services does Contour Provide? </vt:lpstr>
      <vt:lpstr>Condition Assessments</vt:lpstr>
      <vt:lpstr>What Building Envelope Services does Contour Provide? </vt:lpstr>
      <vt:lpstr>Infrared Surveys</vt:lpstr>
      <vt:lpstr>What Building Envelope Services does Contour Provide? </vt:lpstr>
      <vt:lpstr>What Building Envelope Services does Contour Provide? </vt:lpstr>
      <vt:lpstr>When can Contour provide BE Services to our Clients? </vt:lpstr>
      <vt:lpstr>Potential Clients? </vt:lpstr>
      <vt:lpstr>Environmental Services</vt:lpstr>
      <vt:lpstr>What is a Phase I Environmental Site Assessment?</vt:lpstr>
      <vt:lpstr>When is a Phase I ESA Performed?</vt:lpstr>
      <vt:lpstr>Scope of a Phase I ESA</vt:lpstr>
      <vt:lpstr>Phase I Examples: On-site REC’s</vt:lpstr>
      <vt:lpstr>Phase I Examples: Off-site or Historical REC’s</vt:lpstr>
      <vt:lpstr>Phase II Scope</vt:lpstr>
      <vt:lpstr>Environmental Due Diligence Timing</vt:lpstr>
      <vt:lpstr>What if Impacts are Discovered?</vt:lpstr>
      <vt:lpstr>GEORGIA BROWNFIELD PROGRAM WHY</vt:lpstr>
      <vt:lpstr>GEORGIA BROWNFIELD PROGRAM HOW</vt:lpstr>
      <vt:lpstr>Asbestos Containing Materials (ACM) Survey</vt:lpstr>
      <vt:lpstr>Wetlands/State Waters Investigation</vt:lpstr>
      <vt:lpstr>Case Study: Hapeville, GA</vt:lpstr>
      <vt:lpstr>Case Study: Hapeville, GA</vt:lpstr>
      <vt:lpstr>Case Study: Doraville, GA</vt:lpstr>
      <vt:lpstr>Case Study: Doraville, GA</vt:lpstr>
      <vt:lpstr>Case Study: Doraville, GA</vt:lpstr>
      <vt:lpstr>Case Study: Atlanta, GA</vt:lpstr>
      <vt:lpstr>Case Study: Atlanta, GA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 Mullins</dc:creator>
  <cp:lastModifiedBy>Mark Padgett</cp:lastModifiedBy>
  <cp:revision>87</cp:revision>
  <dcterms:created xsi:type="dcterms:W3CDTF">2019-12-06T22:02:50Z</dcterms:created>
  <dcterms:modified xsi:type="dcterms:W3CDTF">2022-09-21T17:27:26Z</dcterms:modified>
</cp:coreProperties>
</file>