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CADC21-F0F7-471F-B22F-83DC9873D00B}" v="4" dt="2022-09-22T19:04:34.9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3" d="100"/>
          <a:sy n="73" d="100"/>
        </p:scale>
        <p:origin x="76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dd Tucker" userId="e34e450f-8cb8-48ec-83f2-0622a37d2a6c" providerId="ADAL" clId="{D5CADC21-F0F7-471F-B22F-83DC9873D00B}"/>
    <pc:docChg chg="custSel addSld modSld">
      <pc:chgData name="Todd Tucker" userId="e34e450f-8cb8-48ec-83f2-0622a37d2a6c" providerId="ADAL" clId="{D5CADC21-F0F7-471F-B22F-83DC9873D00B}" dt="2022-09-22T19:08:14.425" v="59" actId="1076"/>
      <pc:docMkLst>
        <pc:docMk/>
      </pc:docMkLst>
      <pc:sldChg chg="modSp mod">
        <pc:chgData name="Todd Tucker" userId="e34e450f-8cb8-48ec-83f2-0622a37d2a6c" providerId="ADAL" clId="{D5CADC21-F0F7-471F-B22F-83DC9873D00B}" dt="2022-09-22T18:59:52.944" v="1" actId="20577"/>
        <pc:sldMkLst>
          <pc:docMk/>
          <pc:sldMk cId="1719657841" sldId="256"/>
        </pc:sldMkLst>
        <pc:spChg chg="mod">
          <ac:chgData name="Todd Tucker" userId="e34e450f-8cb8-48ec-83f2-0622a37d2a6c" providerId="ADAL" clId="{D5CADC21-F0F7-471F-B22F-83DC9873D00B}" dt="2022-09-22T18:59:52.944" v="1" actId="20577"/>
          <ac:spMkLst>
            <pc:docMk/>
            <pc:sldMk cId="1719657841" sldId="256"/>
            <ac:spMk id="3" creationId="{F45FC1C2-5BD9-84D0-6203-5F8AB5F8CE62}"/>
          </ac:spMkLst>
        </pc:spChg>
      </pc:sldChg>
      <pc:sldChg chg="addSp delSp modSp mod">
        <pc:chgData name="Todd Tucker" userId="e34e450f-8cb8-48ec-83f2-0622a37d2a6c" providerId="ADAL" clId="{D5CADC21-F0F7-471F-B22F-83DC9873D00B}" dt="2022-09-22T19:00:53.324" v="7" actId="1076"/>
        <pc:sldMkLst>
          <pc:docMk/>
          <pc:sldMk cId="2566960269" sldId="257"/>
        </pc:sldMkLst>
        <pc:spChg chg="mod">
          <ac:chgData name="Todd Tucker" userId="e34e450f-8cb8-48ec-83f2-0622a37d2a6c" providerId="ADAL" clId="{D5CADC21-F0F7-471F-B22F-83DC9873D00B}" dt="2022-09-22T19:00:53.324" v="7" actId="1076"/>
          <ac:spMkLst>
            <pc:docMk/>
            <pc:sldMk cId="2566960269" sldId="257"/>
            <ac:spMk id="5" creationId="{340341BE-0A85-2367-7202-680AA8A2E35F}"/>
          </ac:spMkLst>
        </pc:spChg>
        <pc:picChg chg="add mod">
          <ac:chgData name="Todd Tucker" userId="e34e450f-8cb8-48ec-83f2-0622a37d2a6c" providerId="ADAL" clId="{D5CADC21-F0F7-471F-B22F-83DC9873D00B}" dt="2022-09-22T19:00:24.893" v="4" actId="1076"/>
          <ac:picMkLst>
            <pc:docMk/>
            <pc:sldMk cId="2566960269" sldId="257"/>
            <ac:picMk id="3" creationId="{F8E1E448-E951-5EFF-2420-D31B609198F7}"/>
          </ac:picMkLst>
        </pc:picChg>
        <pc:picChg chg="del">
          <ac:chgData name="Todd Tucker" userId="e34e450f-8cb8-48ec-83f2-0622a37d2a6c" providerId="ADAL" clId="{D5CADC21-F0F7-471F-B22F-83DC9873D00B}" dt="2022-09-22T18:59:57.409" v="2" actId="478"/>
          <ac:picMkLst>
            <pc:docMk/>
            <pc:sldMk cId="2566960269" sldId="257"/>
            <ac:picMk id="4" creationId="{51610E01-54AA-ECEC-594D-EF06F844541B}"/>
          </ac:picMkLst>
        </pc:picChg>
      </pc:sldChg>
      <pc:sldChg chg="addSp delSp modSp mod">
        <pc:chgData name="Todd Tucker" userId="e34e450f-8cb8-48ec-83f2-0622a37d2a6c" providerId="ADAL" clId="{D5CADC21-F0F7-471F-B22F-83DC9873D00B}" dt="2022-09-22T19:01:45.006" v="14"/>
        <pc:sldMkLst>
          <pc:docMk/>
          <pc:sldMk cId="2542515333" sldId="258"/>
        </pc:sldMkLst>
        <pc:spChg chg="mod">
          <ac:chgData name="Todd Tucker" userId="e34e450f-8cb8-48ec-83f2-0622a37d2a6c" providerId="ADAL" clId="{D5CADC21-F0F7-471F-B22F-83DC9873D00B}" dt="2022-09-22T19:01:45.006" v="14"/>
          <ac:spMkLst>
            <pc:docMk/>
            <pc:sldMk cId="2542515333" sldId="258"/>
            <ac:spMk id="5" creationId="{B99A834E-B145-8A71-9076-2DA12E112058}"/>
          </ac:spMkLst>
        </pc:spChg>
        <pc:picChg chg="add mod">
          <ac:chgData name="Todd Tucker" userId="e34e450f-8cb8-48ec-83f2-0622a37d2a6c" providerId="ADAL" clId="{D5CADC21-F0F7-471F-B22F-83DC9873D00B}" dt="2022-09-22T19:01:26.287" v="12" actId="1076"/>
          <ac:picMkLst>
            <pc:docMk/>
            <pc:sldMk cId="2542515333" sldId="258"/>
            <ac:picMk id="3" creationId="{F724AE6C-5968-8217-4AB5-587338270B83}"/>
          </ac:picMkLst>
        </pc:picChg>
        <pc:picChg chg="del">
          <ac:chgData name="Todd Tucker" userId="e34e450f-8cb8-48ec-83f2-0622a37d2a6c" providerId="ADAL" clId="{D5CADC21-F0F7-471F-B22F-83DC9873D00B}" dt="2022-09-22T19:00:57.270" v="8" actId="478"/>
          <ac:picMkLst>
            <pc:docMk/>
            <pc:sldMk cId="2542515333" sldId="258"/>
            <ac:picMk id="4" creationId="{561C24F9-79A3-CBCD-6614-ABFA9D7AE8D6}"/>
          </ac:picMkLst>
        </pc:picChg>
      </pc:sldChg>
      <pc:sldChg chg="addSp delSp modSp mod">
        <pc:chgData name="Todd Tucker" userId="e34e450f-8cb8-48ec-83f2-0622a37d2a6c" providerId="ADAL" clId="{D5CADC21-F0F7-471F-B22F-83DC9873D00B}" dt="2022-09-22T19:08:14.425" v="59" actId="1076"/>
        <pc:sldMkLst>
          <pc:docMk/>
          <pc:sldMk cId="316836256" sldId="259"/>
        </pc:sldMkLst>
        <pc:spChg chg="mod">
          <ac:chgData name="Todd Tucker" userId="e34e450f-8cb8-48ec-83f2-0622a37d2a6c" providerId="ADAL" clId="{D5CADC21-F0F7-471F-B22F-83DC9873D00B}" dt="2022-09-22T19:08:04.161" v="57" actId="115"/>
          <ac:spMkLst>
            <pc:docMk/>
            <pc:sldMk cId="316836256" sldId="259"/>
            <ac:spMk id="5" creationId="{B1E6BB67-DD2C-DBB7-B6EE-574B1DF592A3}"/>
          </ac:spMkLst>
        </pc:spChg>
        <pc:picChg chg="add mod">
          <ac:chgData name="Todd Tucker" userId="e34e450f-8cb8-48ec-83f2-0622a37d2a6c" providerId="ADAL" clId="{D5CADC21-F0F7-471F-B22F-83DC9873D00B}" dt="2022-09-22T19:08:14.425" v="59" actId="1076"/>
          <ac:picMkLst>
            <pc:docMk/>
            <pc:sldMk cId="316836256" sldId="259"/>
            <ac:picMk id="3" creationId="{5E9D98B9-B62D-C82F-DC20-3B1D663F2EF4}"/>
          </ac:picMkLst>
        </pc:picChg>
        <pc:picChg chg="del">
          <ac:chgData name="Todd Tucker" userId="e34e450f-8cb8-48ec-83f2-0622a37d2a6c" providerId="ADAL" clId="{D5CADC21-F0F7-471F-B22F-83DC9873D00B}" dt="2022-09-22T19:02:23.888" v="16" actId="478"/>
          <ac:picMkLst>
            <pc:docMk/>
            <pc:sldMk cId="316836256" sldId="259"/>
            <ac:picMk id="4" creationId="{C946B991-19A4-9CF0-8209-77CCC5FEC081}"/>
          </ac:picMkLst>
        </pc:picChg>
      </pc:sldChg>
      <pc:sldChg chg="addSp delSp modSp new mod">
        <pc:chgData name="Todd Tucker" userId="e34e450f-8cb8-48ec-83f2-0622a37d2a6c" providerId="ADAL" clId="{D5CADC21-F0F7-471F-B22F-83DC9873D00B}" dt="2022-09-22T19:06:15.053" v="44" actId="14100"/>
        <pc:sldMkLst>
          <pc:docMk/>
          <pc:sldMk cId="2266980639" sldId="260"/>
        </pc:sldMkLst>
        <pc:spChg chg="add mod">
          <ac:chgData name="Todd Tucker" userId="e34e450f-8cb8-48ec-83f2-0622a37d2a6c" providerId="ADAL" clId="{D5CADC21-F0F7-471F-B22F-83DC9873D00B}" dt="2022-09-22T19:06:15.053" v="44" actId="14100"/>
          <ac:spMkLst>
            <pc:docMk/>
            <pc:sldMk cId="2266980639" sldId="260"/>
            <ac:spMk id="3" creationId="{0E8911C2-8020-8320-892E-F9B1757829CF}"/>
          </ac:spMkLst>
        </pc:spChg>
        <pc:spChg chg="add del">
          <ac:chgData name="Todd Tucker" userId="e34e450f-8cb8-48ec-83f2-0622a37d2a6c" providerId="ADAL" clId="{D5CADC21-F0F7-471F-B22F-83DC9873D00B}" dt="2022-09-22T19:04:29.583" v="28"/>
          <ac:spMkLst>
            <pc:docMk/>
            <pc:sldMk cId="2266980639" sldId="260"/>
            <ac:spMk id="4" creationId="{6CFB920E-5FFA-4346-8A46-0E9D61ABD7D2}"/>
          </ac:spMkLst>
        </pc:spChg>
        <pc:spChg chg="add del">
          <ac:chgData name="Todd Tucker" userId="e34e450f-8cb8-48ec-83f2-0622a37d2a6c" providerId="ADAL" clId="{D5CADC21-F0F7-471F-B22F-83DC9873D00B}" dt="2022-09-22T19:04:29.583" v="28"/>
          <ac:spMkLst>
            <pc:docMk/>
            <pc:sldMk cId="2266980639" sldId="260"/>
            <ac:spMk id="5" creationId="{74D5D99F-8720-7147-A588-268F0CE4C9CA}"/>
          </ac:spMkLst>
        </pc:spChg>
        <pc:picChg chg="add mod">
          <ac:chgData name="Todd Tucker" userId="e34e450f-8cb8-48ec-83f2-0622a37d2a6c" providerId="ADAL" clId="{D5CADC21-F0F7-471F-B22F-83DC9873D00B}" dt="2022-09-22T19:06:11.031" v="43" actId="1076"/>
          <ac:picMkLst>
            <pc:docMk/>
            <pc:sldMk cId="2266980639" sldId="260"/>
            <ac:picMk id="7" creationId="{C89382D5-5264-48F1-3ECF-9A85342C3665}"/>
          </ac:picMkLst>
        </pc:picChg>
        <pc:picChg chg="add del">
          <ac:chgData name="Todd Tucker" userId="e34e450f-8cb8-48ec-83f2-0622a37d2a6c" providerId="ADAL" clId="{D5CADC21-F0F7-471F-B22F-83DC9873D00B}" dt="2022-09-22T19:04:29.583" v="28"/>
          <ac:picMkLst>
            <pc:docMk/>
            <pc:sldMk cId="2266980639" sldId="260"/>
            <ac:picMk id="1025" creationId="{986B79EC-3F56-2531-BAA3-07E8593F8C6A}"/>
          </ac:picMkLst>
        </pc:picChg>
      </pc:sldChg>
      <pc:sldChg chg="addSp delSp modSp new mod">
        <pc:chgData name="Todd Tucker" userId="e34e450f-8cb8-48ec-83f2-0622a37d2a6c" providerId="ADAL" clId="{D5CADC21-F0F7-471F-B22F-83DC9873D00B}" dt="2022-09-22T19:07:45.188" v="56" actId="115"/>
        <pc:sldMkLst>
          <pc:docMk/>
          <pc:sldMk cId="2704646976" sldId="261"/>
        </pc:sldMkLst>
        <pc:spChg chg="add del mod">
          <ac:chgData name="Todd Tucker" userId="e34e450f-8cb8-48ec-83f2-0622a37d2a6c" providerId="ADAL" clId="{D5CADC21-F0F7-471F-B22F-83DC9873D00B}" dt="2022-09-22T19:07:02.918" v="52"/>
          <ac:spMkLst>
            <pc:docMk/>
            <pc:sldMk cId="2704646976" sldId="261"/>
            <ac:spMk id="3" creationId="{58FF1BDF-F7EE-2B5B-4AF4-A38BD30FF6E6}"/>
          </ac:spMkLst>
        </pc:spChg>
        <pc:spChg chg="add mod">
          <ac:chgData name="Todd Tucker" userId="e34e450f-8cb8-48ec-83f2-0622a37d2a6c" providerId="ADAL" clId="{D5CADC21-F0F7-471F-B22F-83DC9873D00B}" dt="2022-09-22T19:07:45.188" v="56" actId="115"/>
          <ac:spMkLst>
            <pc:docMk/>
            <pc:sldMk cId="2704646976" sldId="261"/>
            <ac:spMk id="5" creationId="{D2894873-4E4A-02CD-5DA9-337A7413BBB0}"/>
          </ac:spMkLst>
        </pc:spChg>
        <pc:picChg chg="add mod">
          <ac:chgData name="Todd Tucker" userId="e34e450f-8cb8-48ec-83f2-0622a37d2a6c" providerId="ADAL" clId="{D5CADC21-F0F7-471F-B22F-83DC9873D00B}" dt="2022-09-22T19:07:23.925" v="54" actId="1076"/>
          <ac:picMkLst>
            <pc:docMk/>
            <pc:sldMk cId="2704646976" sldId="261"/>
            <ac:picMk id="7" creationId="{2DEF11B7-A107-EB47-317A-43D9A8DC1F75}"/>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92961-C097-A976-6AA0-5E1B65CBC96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2D1EA6-5BB3-9391-0D97-CD8AC48AFA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0E6A73-45DA-3346-9C1B-3CFE2AE8C4A2}"/>
              </a:ext>
            </a:extLst>
          </p:cNvPr>
          <p:cNvSpPr>
            <a:spLocks noGrp="1"/>
          </p:cNvSpPr>
          <p:nvPr>
            <p:ph type="dt" sz="half" idx="10"/>
          </p:nvPr>
        </p:nvSpPr>
        <p:spPr/>
        <p:txBody>
          <a:bodyPr/>
          <a:lstStyle/>
          <a:p>
            <a:fld id="{5F2839FA-7EE9-47E7-B26D-AADD4BF60714}" type="datetimeFigureOut">
              <a:rPr lang="en-US" smtClean="0"/>
              <a:t>9/22/2022</a:t>
            </a:fld>
            <a:endParaRPr lang="en-US"/>
          </a:p>
        </p:txBody>
      </p:sp>
      <p:sp>
        <p:nvSpPr>
          <p:cNvPr id="5" name="Footer Placeholder 4">
            <a:extLst>
              <a:ext uri="{FF2B5EF4-FFF2-40B4-BE49-F238E27FC236}">
                <a16:creationId xmlns:a16="http://schemas.microsoft.com/office/drawing/2014/main" id="{E7C76BE1-04A6-094F-DBBE-76EE5D3DF6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010993-3420-15E4-AAFB-2B98F51E8D85}"/>
              </a:ext>
            </a:extLst>
          </p:cNvPr>
          <p:cNvSpPr>
            <a:spLocks noGrp="1"/>
          </p:cNvSpPr>
          <p:nvPr>
            <p:ph type="sldNum" sz="quarter" idx="12"/>
          </p:nvPr>
        </p:nvSpPr>
        <p:spPr/>
        <p:txBody>
          <a:bodyPr/>
          <a:lstStyle/>
          <a:p>
            <a:fld id="{0CD0FB49-7A8A-46A0-8E66-EE7ED9C8810D}" type="slidenum">
              <a:rPr lang="en-US" smtClean="0"/>
              <a:t>‹#›</a:t>
            </a:fld>
            <a:endParaRPr lang="en-US"/>
          </a:p>
        </p:txBody>
      </p:sp>
    </p:spTree>
    <p:extLst>
      <p:ext uri="{BB962C8B-B14F-4D97-AF65-F5344CB8AC3E}">
        <p14:creationId xmlns:p14="http://schemas.microsoft.com/office/powerpoint/2010/main" val="83176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041FE-ACAD-5563-8D15-DBE18F6D9A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462F29-79A8-842C-FC79-766C7A98FF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6C3798-B398-E788-26D7-9A7A164BCB0A}"/>
              </a:ext>
            </a:extLst>
          </p:cNvPr>
          <p:cNvSpPr>
            <a:spLocks noGrp="1"/>
          </p:cNvSpPr>
          <p:nvPr>
            <p:ph type="dt" sz="half" idx="10"/>
          </p:nvPr>
        </p:nvSpPr>
        <p:spPr/>
        <p:txBody>
          <a:bodyPr/>
          <a:lstStyle/>
          <a:p>
            <a:fld id="{5F2839FA-7EE9-47E7-B26D-AADD4BF60714}" type="datetimeFigureOut">
              <a:rPr lang="en-US" smtClean="0"/>
              <a:t>9/22/2022</a:t>
            </a:fld>
            <a:endParaRPr lang="en-US"/>
          </a:p>
        </p:txBody>
      </p:sp>
      <p:sp>
        <p:nvSpPr>
          <p:cNvPr id="5" name="Footer Placeholder 4">
            <a:extLst>
              <a:ext uri="{FF2B5EF4-FFF2-40B4-BE49-F238E27FC236}">
                <a16:creationId xmlns:a16="http://schemas.microsoft.com/office/drawing/2014/main" id="{077D7C1B-C8D0-542A-D41B-F31EA548CF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791ABF-5856-0F3A-B899-CBE9B3FF6EF7}"/>
              </a:ext>
            </a:extLst>
          </p:cNvPr>
          <p:cNvSpPr>
            <a:spLocks noGrp="1"/>
          </p:cNvSpPr>
          <p:nvPr>
            <p:ph type="sldNum" sz="quarter" idx="12"/>
          </p:nvPr>
        </p:nvSpPr>
        <p:spPr/>
        <p:txBody>
          <a:bodyPr/>
          <a:lstStyle/>
          <a:p>
            <a:fld id="{0CD0FB49-7A8A-46A0-8E66-EE7ED9C8810D}" type="slidenum">
              <a:rPr lang="en-US" smtClean="0"/>
              <a:t>‹#›</a:t>
            </a:fld>
            <a:endParaRPr lang="en-US"/>
          </a:p>
        </p:txBody>
      </p:sp>
    </p:spTree>
    <p:extLst>
      <p:ext uri="{BB962C8B-B14F-4D97-AF65-F5344CB8AC3E}">
        <p14:creationId xmlns:p14="http://schemas.microsoft.com/office/powerpoint/2010/main" val="4292716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138E15-B695-76F2-7E93-A37C85A5B5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FD10C8-50A4-30FD-7EEB-5CE10BC4337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487BBB-393E-78CC-B80D-8BDCE3822D15}"/>
              </a:ext>
            </a:extLst>
          </p:cNvPr>
          <p:cNvSpPr>
            <a:spLocks noGrp="1"/>
          </p:cNvSpPr>
          <p:nvPr>
            <p:ph type="dt" sz="half" idx="10"/>
          </p:nvPr>
        </p:nvSpPr>
        <p:spPr/>
        <p:txBody>
          <a:bodyPr/>
          <a:lstStyle/>
          <a:p>
            <a:fld id="{5F2839FA-7EE9-47E7-B26D-AADD4BF60714}" type="datetimeFigureOut">
              <a:rPr lang="en-US" smtClean="0"/>
              <a:t>9/22/2022</a:t>
            </a:fld>
            <a:endParaRPr lang="en-US"/>
          </a:p>
        </p:txBody>
      </p:sp>
      <p:sp>
        <p:nvSpPr>
          <p:cNvPr id="5" name="Footer Placeholder 4">
            <a:extLst>
              <a:ext uri="{FF2B5EF4-FFF2-40B4-BE49-F238E27FC236}">
                <a16:creationId xmlns:a16="http://schemas.microsoft.com/office/drawing/2014/main" id="{0E7673B1-490E-E91A-0475-CA7AA61CF5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979C37-357B-87D5-53C1-48D7365936E8}"/>
              </a:ext>
            </a:extLst>
          </p:cNvPr>
          <p:cNvSpPr>
            <a:spLocks noGrp="1"/>
          </p:cNvSpPr>
          <p:nvPr>
            <p:ph type="sldNum" sz="quarter" idx="12"/>
          </p:nvPr>
        </p:nvSpPr>
        <p:spPr/>
        <p:txBody>
          <a:bodyPr/>
          <a:lstStyle/>
          <a:p>
            <a:fld id="{0CD0FB49-7A8A-46A0-8E66-EE7ED9C8810D}" type="slidenum">
              <a:rPr lang="en-US" smtClean="0"/>
              <a:t>‹#›</a:t>
            </a:fld>
            <a:endParaRPr lang="en-US"/>
          </a:p>
        </p:txBody>
      </p:sp>
    </p:spTree>
    <p:extLst>
      <p:ext uri="{BB962C8B-B14F-4D97-AF65-F5344CB8AC3E}">
        <p14:creationId xmlns:p14="http://schemas.microsoft.com/office/powerpoint/2010/main" val="3508093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E9C4E-8A73-8750-36E5-061F0DA484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61436D-FA27-BDA0-D042-2A090202E8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9FB213-566A-CCDC-8594-35DF59F5E639}"/>
              </a:ext>
            </a:extLst>
          </p:cNvPr>
          <p:cNvSpPr>
            <a:spLocks noGrp="1"/>
          </p:cNvSpPr>
          <p:nvPr>
            <p:ph type="dt" sz="half" idx="10"/>
          </p:nvPr>
        </p:nvSpPr>
        <p:spPr/>
        <p:txBody>
          <a:bodyPr/>
          <a:lstStyle/>
          <a:p>
            <a:fld id="{5F2839FA-7EE9-47E7-B26D-AADD4BF60714}" type="datetimeFigureOut">
              <a:rPr lang="en-US" smtClean="0"/>
              <a:t>9/22/2022</a:t>
            </a:fld>
            <a:endParaRPr lang="en-US"/>
          </a:p>
        </p:txBody>
      </p:sp>
      <p:sp>
        <p:nvSpPr>
          <p:cNvPr id="5" name="Footer Placeholder 4">
            <a:extLst>
              <a:ext uri="{FF2B5EF4-FFF2-40B4-BE49-F238E27FC236}">
                <a16:creationId xmlns:a16="http://schemas.microsoft.com/office/drawing/2014/main" id="{002E69E8-19C4-48AA-8CE5-A07B99DC5D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F5AE5A-DBBB-4502-A57B-AE8A53CAF74C}"/>
              </a:ext>
            </a:extLst>
          </p:cNvPr>
          <p:cNvSpPr>
            <a:spLocks noGrp="1"/>
          </p:cNvSpPr>
          <p:nvPr>
            <p:ph type="sldNum" sz="quarter" idx="12"/>
          </p:nvPr>
        </p:nvSpPr>
        <p:spPr/>
        <p:txBody>
          <a:bodyPr/>
          <a:lstStyle/>
          <a:p>
            <a:fld id="{0CD0FB49-7A8A-46A0-8E66-EE7ED9C8810D}" type="slidenum">
              <a:rPr lang="en-US" smtClean="0"/>
              <a:t>‹#›</a:t>
            </a:fld>
            <a:endParaRPr lang="en-US"/>
          </a:p>
        </p:txBody>
      </p:sp>
    </p:spTree>
    <p:extLst>
      <p:ext uri="{BB962C8B-B14F-4D97-AF65-F5344CB8AC3E}">
        <p14:creationId xmlns:p14="http://schemas.microsoft.com/office/powerpoint/2010/main" val="1674340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2D700-BAD2-C27E-8F71-D3CA1220F7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9FC17C0-F256-EDB4-54C0-0140E115FB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4C1B51-FDBC-3665-2671-FD45DAD2B505}"/>
              </a:ext>
            </a:extLst>
          </p:cNvPr>
          <p:cNvSpPr>
            <a:spLocks noGrp="1"/>
          </p:cNvSpPr>
          <p:nvPr>
            <p:ph type="dt" sz="half" idx="10"/>
          </p:nvPr>
        </p:nvSpPr>
        <p:spPr/>
        <p:txBody>
          <a:bodyPr/>
          <a:lstStyle/>
          <a:p>
            <a:fld id="{5F2839FA-7EE9-47E7-B26D-AADD4BF60714}" type="datetimeFigureOut">
              <a:rPr lang="en-US" smtClean="0"/>
              <a:t>9/22/2022</a:t>
            </a:fld>
            <a:endParaRPr lang="en-US"/>
          </a:p>
        </p:txBody>
      </p:sp>
      <p:sp>
        <p:nvSpPr>
          <p:cNvPr id="5" name="Footer Placeholder 4">
            <a:extLst>
              <a:ext uri="{FF2B5EF4-FFF2-40B4-BE49-F238E27FC236}">
                <a16:creationId xmlns:a16="http://schemas.microsoft.com/office/drawing/2014/main" id="{1CF3463F-CAA3-A343-07E7-79D550E47C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D4705F-D1EF-BCFF-8E63-BC512194544D}"/>
              </a:ext>
            </a:extLst>
          </p:cNvPr>
          <p:cNvSpPr>
            <a:spLocks noGrp="1"/>
          </p:cNvSpPr>
          <p:nvPr>
            <p:ph type="sldNum" sz="quarter" idx="12"/>
          </p:nvPr>
        </p:nvSpPr>
        <p:spPr/>
        <p:txBody>
          <a:bodyPr/>
          <a:lstStyle/>
          <a:p>
            <a:fld id="{0CD0FB49-7A8A-46A0-8E66-EE7ED9C8810D}" type="slidenum">
              <a:rPr lang="en-US" smtClean="0"/>
              <a:t>‹#›</a:t>
            </a:fld>
            <a:endParaRPr lang="en-US"/>
          </a:p>
        </p:txBody>
      </p:sp>
    </p:spTree>
    <p:extLst>
      <p:ext uri="{BB962C8B-B14F-4D97-AF65-F5344CB8AC3E}">
        <p14:creationId xmlns:p14="http://schemas.microsoft.com/office/powerpoint/2010/main" val="1837757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70851-6720-E9C0-2414-65D8772289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36CC7A-1AF8-A46D-58F3-868885EEBB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25454B-18A8-00DC-AE00-458A6353420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A4F313F-4595-7CDA-327E-14F42102608B}"/>
              </a:ext>
            </a:extLst>
          </p:cNvPr>
          <p:cNvSpPr>
            <a:spLocks noGrp="1"/>
          </p:cNvSpPr>
          <p:nvPr>
            <p:ph type="dt" sz="half" idx="10"/>
          </p:nvPr>
        </p:nvSpPr>
        <p:spPr/>
        <p:txBody>
          <a:bodyPr/>
          <a:lstStyle/>
          <a:p>
            <a:fld id="{5F2839FA-7EE9-47E7-B26D-AADD4BF60714}" type="datetimeFigureOut">
              <a:rPr lang="en-US" smtClean="0"/>
              <a:t>9/22/2022</a:t>
            </a:fld>
            <a:endParaRPr lang="en-US"/>
          </a:p>
        </p:txBody>
      </p:sp>
      <p:sp>
        <p:nvSpPr>
          <p:cNvPr id="6" name="Footer Placeholder 5">
            <a:extLst>
              <a:ext uri="{FF2B5EF4-FFF2-40B4-BE49-F238E27FC236}">
                <a16:creationId xmlns:a16="http://schemas.microsoft.com/office/drawing/2014/main" id="{C88C66EE-1CF3-8667-A8E7-BABFF7388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8EA1A1-3BEB-A185-133A-5C57D86EF0F2}"/>
              </a:ext>
            </a:extLst>
          </p:cNvPr>
          <p:cNvSpPr>
            <a:spLocks noGrp="1"/>
          </p:cNvSpPr>
          <p:nvPr>
            <p:ph type="sldNum" sz="quarter" idx="12"/>
          </p:nvPr>
        </p:nvSpPr>
        <p:spPr/>
        <p:txBody>
          <a:bodyPr/>
          <a:lstStyle/>
          <a:p>
            <a:fld id="{0CD0FB49-7A8A-46A0-8E66-EE7ED9C8810D}" type="slidenum">
              <a:rPr lang="en-US" smtClean="0"/>
              <a:t>‹#›</a:t>
            </a:fld>
            <a:endParaRPr lang="en-US"/>
          </a:p>
        </p:txBody>
      </p:sp>
    </p:spTree>
    <p:extLst>
      <p:ext uri="{BB962C8B-B14F-4D97-AF65-F5344CB8AC3E}">
        <p14:creationId xmlns:p14="http://schemas.microsoft.com/office/powerpoint/2010/main" val="3937240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7F8AC-3B1E-8462-B25D-64958BA4C8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58D950-84E3-98A3-720F-97FCCDC6B4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827E2E-CEE2-3193-E1C1-ED0C68F6FE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0AD822-9EB7-CDEB-31FA-89CD48BC58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9062EB-B030-F3DD-8ACE-2DE1DB6914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D6FBF8-1089-0A8C-F1E3-13F474EAF798}"/>
              </a:ext>
            </a:extLst>
          </p:cNvPr>
          <p:cNvSpPr>
            <a:spLocks noGrp="1"/>
          </p:cNvSpPr>
          <p:nvPr>
            <p:ph type="dt" sz="half" idx="10"/>
          </p:nvPr>
        </p:nvSpPr>
        <p:spPr/>
        <p:txBody>
          <a:bodyPr/>
          <a:lstStyle/>
          <a:p>
            <a:fld id="{5F2839FA-7EE9-47E7-B26D-AADD4BF60714}" type="datetimeFigureOut">
              <a:rPr lang="en-US" smtClean="0"/>
              <a:t>9/22/2022</a:t>
            </a:fld>
            <a:endParaRPr lang="en-US"/>
          </a:p>
        </p:txBody>
      </p:sp>
      <p:sp>
        <p:nvSpPr>
          <p:cNvPr id="8" name="Footer Placeholder 7">
            <a:extLst>
              <a:ext uri="{FF2B5EF4-FFF2-40B4-BE49-F238E27FC236}">
                <a16:creationId xmlns:a16="http://schemas.microsoft.com/office/drawing/2014/main" id="{6C6193FA-34F5-3261-F0D6-5D0888A114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01ED6F9-9438-6A97-19F3-5C499EA61EBC}"/>
              </a:ext>
            </a:extLst>
          </p:cNvPr>
          <p:cNvSpPr>
            <a:spLocks noGrp="1"/>
          </p:cNvSpPr>
          <p:nvPr>
            <p:ph type="sldNum" sz="quarter" idx="12"/>
          </p:nvPr>
        </p:nvSpPr>
        <p:spPr/>
        <p:txBody>
          <a:bodyPr/>
          <a:lstStyle/>
          <a:p>
            <a:fld id="{0CD0FB49-7A8A-46A0-8E66-EE7ED9C8810D}" type="slidenum">
              <a:rPr lang="en-US" smtClean="0"/>
              <a:t>‹#›</a:t>
            </a:fld>
            <a:endParaRPr lang="en-US"/>
          </a:p>
        </p:txBody>
      </p:sp>
    </p:spTree>
    <p:extLst>
      <p:ext uri="{BB962C8B-B14F-4D97-AF65-F5344CB8AC3E}">
        <p14:creationId xmlns:p14="http://schemas.microsoft.com/office/powerpoint/2010/main" val="3320000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C41B0-D96D-7108-891A-6D631C84DF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71446A-044C-91AA-67B6-50DF17878D57}"/>
              </a:ext>
            </a:extLst>
          </p:cNvPr>
          <p:cNvSpPr>
            <a:spLocks noGrp="1"/>
          </p:cNvSpPr>
          <p:nvPr>
            <p:ph type="dt" sz="half" idx="10"/>
          </p:nvPr>
        </p:nvSpPr>
        <p:spPr/>
        <p:txBody>
          <a:bodyPr/>
          <a:lstStyle/>
          <a:p>
            <a:fld id="{5F2839FA-7EE9-47E7-B26D-AADD4BF60714}" type="datetimeFigureOut">
              <a:rPr lang="en-US" smtClean="0"/>
              <a:t>9/22/2022</a:t>
            </a:fld>
            <a:endParaRPr lang="en-US"/>
          </a:p>
        </p:txBody>
      </p:sp>
      <p:sp>
        <p:nvSpPr>
          <p:cNvPr id="4" name="Footer Placeholder 3">
            <a:extLst>
              <a:ext uri="{FF2B5EF4-FFF2-40B4-BE49-F238E27FC236}">
                <a16:creationId xmlns:a16="http://schemas.microsoft.com/office/drawing/2014/main" id="{2A3BE709-D031-6655-98F6-E3E158B0EA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AE2FAB-6D0A-7097-B74E-0D22064318CB}"/>
              </a:ext>
            </a:extLst>
          </p:cNvPr>
          <p:cNvSpPr>
            <a:spLocks noGrp="1"/>
          </p:cNvSpPr>
          <p:nvPr>
            <p:ph type="sldNum" sz="quarter" idx="12"/>
          </p:nvPr>
        </p:nvSpPr>
        <p:spPr/>
        <p:txBody>
          <a:bodyPr/>
          <a:lstStyle/>
          <a:p>
            <a:fld id="{0CD0FB49-7A8A-46A0-8E66-EE7ED9C8810D}" type="slidenum">
              <a:rPr lang="en-US" smtClean="0"/>
              <a:t>‹#›</a:t>
            </a:fld>
            <a:endParaRPr lang="en-US"/>
          </a:p>
        </p:txBody>
      </p:sp>
    </p:spTree>
    <p:extLst>
      <p:ext uri="{BB962C8B-B14F-4D97-AF65-F5344CB8AC3E}">
        <p14:creationId xmlns:p14="http://schemas.microsoft.com/office/powerpoint/2010/main" val="3934059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68710B-7610-3DC1-C246-BF3E754D341F}"/>
              </a:ext>
            </a:extLst>
          </p:cNvPr>
          <p:cNvSpPr>
            <a:spLocks noGrp="1"/>
          </p:cNvSpPr>
          <p:nvPr>
            <p:ph type="dt" sz="half" idx="10"/>
          </p:nvPr>
        </p:nvSpPr>
        <p:spPr/>
        <p:txBody>
          <a:bodyPr/>
          <a:lstStyle/>
          <a:p>
            <a:fld id="{5F2839FA-7EE9-47E7-B26D-AADD4BF60714}" type="datetimeFigureOut">
              <a:rPr lang="en-US" smtClean="0"/>
              <a:t>9/22/2022</a:t>
            </a:fld>
            <a:endParaRPr lang="en-US"/>
          </a:p>
        </p:txBody>
      </p:sp>
      <p:sp>
        <p:nvSpPr>
          <p:cNvPr id="3" name="Footer Placeholder 2">
            <a:extLst>
              <a:ext uri="{FF2B5EF4-FFF2-40B4-BE49-F238E27FC236}">
                <a16:creationId xmlns:a16="http://schemas.microsoft.com/office/drawing/2014/main" id="{299FFC37-77C7-AB03-F422-3B673AC2BD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9D1885-7FF1-2FDC-2842-3CEAB2E32DD8}"/>
              </a:ext>
            </a:extLst>
          </p:cNvPr>
          <p:cNvSpPr>
            <a:spLocks noGrp="1"/>
          </p:cNvSpPr>
          <p:nvPr>
            <p:ph type="sldNum" sz="quarter" idx="12"/>
          </p:nvPr>
        </p:nvSpPr>
        <p:spPr/>
        <p:txBody>
          <a:bodyPr/>
          <a:lstStyle/>
          <a:p>
            <a:fld id="{0CD0FB49-7A8A-46A0-8E66-EE7ED9C8810D}" type="slidenum">
              <a:rPr lang="en-US" smtClean="0"/>
              <a:t>‹#›</a:t>
            </a:fld>
            <a:endParaRPr lang="en-US"/>
          </a:p>
        </p:txBody>
      </p:sp>
    </p:spTree>
    <p:extLst>
      <p:ext uri="{BB962C8B-B14F-4D97-AF65-F5344CB8AC3E}">
        <p14:creationId xmlns:p14="http://schemas.microsoft.com/office/powerpoint/2010/main" val="1936419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FE8BB-8C05-D052-0DB7-DF6BC61FC7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DD5D13-9F3D-3239-B981-4E71F47800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B8C026-2436-8D5B-0FD8-244E379A0C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454EBE-5016-1797-D540-C23624668E72}"/>
              </a:ext>
            </a:extLst>
          </p:cNvPr>
          <p:cNvSpPr>
            <a:spLocks noGrp="1"/>
          </p:cNvSpPr>
          <p:nvPr>
            <p:ph type="dt" sz="half" idx="10"/>
          </p:nvPr>
        </p:nvSpPr>
        <p:spPr/>
        <p:txBody>
          <a:bodyPr/>
          <a:lstStyle/>
          <a:p>
            <a:fld id="{5F2839FA-7EE9-47E7-B26D-AADD4BF60714}" type="datetimeFigureOut">
              <a:rPr lang="en-US" smtClean="0"/>
              <a:t>9/22/2022</a:t>
            </a:fld>
            <a:endParaRPr lang="en-US"/>
          </a:p>
        </p:txBody>
      </p:sp>
      <p:sp>
        <p:nvSpPr>
          <p:cNvPr id="6" name="Footer Placeholder 5">
            <a:extLst>
              <a:ext uri="{FF2B5EF4-FFF2-40B4-BE49-F238E27FC236}">
                <a16:creationId xmlns:a16="http://schemas.microsoft.com/office/drawing/2014/main" id="{B9EC960A-EAA9-C752-D0AD-8675230988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E7227B-25E9-1010-3158-464C075E77DE}"/>
              </a:ext>
            </a:extLst>
          </p:cNvPr>
          <p:cNvSpPr>
            <a:spLocks noGrp="1"/>
          </p:cNvSpPr>
          <p:nvPr>
            <p:ph type="sldNum" sz="quarter" idx="12"/>
          </p:nvPr>
        </p:nvSpPr>
        <p:spPr/>
        <p:txBody>
          <a:bodyPr/>
          <a:lstStyle/>
          <a:p>
            <a:fld id="{0CD0FB49-7A8A-46A0-8E66-EE7ED9C8810D}" type="slidenum">
              <a:rPr lang="en-US" smtClean="0"/>
              <a:t>‹#›</a:t>
            </a:fld>
            <a:endParaRPr lang="en-US"/>
          </a:p>
        </p:txBody>
      </p:sp>
    </p:spTree>
    <p:extLst>
      <p:ext uri="{BB962C8B-B14F-4D97-AF65-F5344CB8AC3E}">
        <p14:creationId xmlns:p14="http://schemas.microsoft.com/office/powerpoint/2010/main" val="229648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115B4-1A59-CA7A-F585-98142CD283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9CEC42D-7847-16C6-87D1-1D6971140F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27CF47-DC5E-99EE-7EE6-10B899017D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0F2EA1-77FA-9262-EA1A-E8954B015B93}"/>
              </a:ext>
            </a:extLst>
          </p:cNvPr>
          <p:cNvSpPr>
            <a:spLocks noGrp="1"/>
          </p:cNvSpPr>
          <p:nvPr>
            <p:ph type="dt" sz="half" idx="10"/>
          </p:nvPr>
        </p:nvSpPr>
        <p:spPr/>
        <p:txBody>
          <a:bodyPr/>
          <a:lstStyle/>
          <a:p>
            <a:fld id="{5F2839FA-7EE9-47E7-B26D-AADD4BF60714}" type="datetimeFigureOut">
              <a:rPr lang="en-US" smtClean="0"/>
              <a:t>9/22/2022</a:t>
            </a:fld>
            <a:endParaRPr lang="en-US"/>
          </a:p>
        </p:txBody>
      </p:sp>
      <p:sp>
        <p:nvSpPr>
          <p:cNvPr id="6" name="Footer Placeholder 5">
            <a:extLst>
              <a:ext uri="{FF2B5EF4-FFF2-40B4-BE49-F238E27FC236}">
                <a16:creationId xmlns:a16="http://schemas.microsoft.com/office/drawing/2014/main" id="{7F5FE1F7-F160-FA71-A3F7-8BA9EEA74F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EB16EE-BCCD-27E0-9C9B-EE44A0DAD89D}"/>
              </a:ext>
            </a:extLst>
          </p:cNvPr>
          <p:cNvSpPr>
            <a:spLocks noGrp="1"/>
          </p:cNvSpPr>
          <p:nvPr>
            <p:ph type="sldNum" sz="quarter" idx="12"/>
          </p:nvPr>
        </p:nvSpPr>
        <p:spPr/>
        <p:txBody>
          <a:bodyPr/>
          <a:lstStyle/>
          <a:p>
            <a:fld id="{0CD0FB49-7A8A-46A0-8E66-EE7ED9C8810D}" type="slidenum">
              <a:rPr lang="en-US" smtClean="0"/>
              <a:t>‹#›</a:t>
            </a:fld>
            <a:endParaRPr lang="en-US"/>
          </a:p>
        </p:txBody>
      </p:sp>
    </p:spTree>
    <p:extLst>
      <p:ext uri="{BB962C8B-B14F-4D97-AF65-F5344CB8AC3E}">
        <p14:creationId xmlns:p14="http://schemas.microsoft.com/office/powerpoint/2010/main" val="129417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9D0A8F8-A3D7-A311-CAF0-5180C07097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BF6C1A-537A-6D8A-2A50-182560A854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E27D9D-46D2-FFFD-EF12-811330AB69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2839FA-7EE9-47E7-B26D-AADD4BF60714}" type="datetimeFigureOut">
              <a:rPr lang="en-US" smtClean="0"/>
              <a:t>9/22/2022</a:t>
            </a:fld>
            <a:endParaRPr lang="en-US"/>
          </a:p>
        </p:txBody>
      </p:sp>
      <p:sp>
        <p:nvSpPr>
          <p:cNvPr id="5" name="Footer Placeholder 4">
            <a:extLst>
              <a:ext uri="{FF2B5EF4-FFF2-40B4-BE49-F238E27FC236}">
                <a16:creationId xmlns:a16="http://schemas.microsoft.com/office/drawing/2014/main" id="{FB6C9DA9-0C3A-DA2D-B8D0-F0F165CBA8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E7B2278-4A78-E556-DA47-D5A4C321BA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0FB49-7A8A-46A0-8E66-EE7ED9C8810D}" type="slidenum">
              <a:rPr lang="en-US" smtClean="0"/>
              <a:t>‹#›</a:t>
            </a:fld>
            <a:endParaRPr lang="en-US"/>
          </a:p>
        </p:txBody>
      </p:sp>
    </p:spTree>
    <p:extLst>
      <p:ext uri="{BB962C8B-B14F-4D97-AF65-F5344CB8AC3E}">
        <p14:creationId xmlns:p14="http://schemas.microsoft.com/office/powerpoint/2010/main" val="1621617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9625F-75D9-740C-A5BC-629E27444BD1}"/>
              </a:ext>
            </a:extLst>
          </p:cNvPr>
          <p:cNvSpPr>
            <a:spLocks noGrp="1"/>
          </p:cNvSpPr>
          <p:nvPr>
            <p:ph type="ctrTitle"/>
          </p:nvPr>
        </p:nvSpPr>
        <p:spPr/>
        <p:txBody>
          <a:bodyPr/>
          <a:lstStyle/>
          <a:p>
            <a:r>
              <a:rPr lang="en-US" dirty="0"/>
              <a:t>Market Update</a:t>
            </a:r>
          </a:p>
        </p:txBody>
      </p:sp>
      <p:sp>
        <p:nvSpPr>
          <p:cNvPr id="3" name="Subtitle 2">
            <a:extLst>
              <a:ext uri="{FF2B5EF4-FFF2-40B4-BE49-F238E27FC236}">
                <a16:creationId xmlns:a16="http://schemas.microsoft.com/office/drawing/2014/main" id="{F45FC1C2-5BD9-84D0-6203-5F8AB5F8CE62}"/>
              </a:ext>
            </a:extLst>
          </p:cNvPr>
          <p:cNvSpPr>
            <a:spLocks noGrp="1"/>
          </p:cNvSpPr>
          <p:nvPr>
            <p:ph type="subTitle" idx="1"/>
          </p:nvPr>
        </p:nvSpPr>
        <p:spPr/>
        <p:txBody>
          <a:bodyPr/>
          <a:lstStyle/>
          <a:p>
            <a:r>
              <a:rPr lang="en-US" dirty="0"/>
              <a:t>9/26/2022</a:t>
            </a:r>
          </a:p>
          <a:p>
            <a:r>
              <a:rPr lang="en-US" dirty="0" err="1"/>
              <a:t>MarketNsights</a:t>
            </a:r>
            <a:r>
              <a:rPr lang="en-US" dirty="0"/>
              <a:t> by Mr. John Hunt</a:t>
            </a:r>
          </a:p>
        </p:txBody>
      </p:sp>
      <p:pic>
        <p:nvPicPr>
          <p:cNvPr id="5" name="Picture 4" descr="Text&#10;&#10;Description automatically generated">
            <a:extLst>
              <a:ext uri="{FF2B5EF4-FFF2-40B4-BE49-F238E27FC236}">
                <a16:creationId xmlns:a16="http://schemas.microsoft.com/office/drawing/2014/main" id="{DDA0A1B4-FAF7-3AA2-8CF1-89672637AD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40146" y="5159830"/>
            <a:ext cx="3223526" cy="1188866"/>
          </a:xfrm>
          <a:prstGeom prst="rect">
            <a:avLst/>
          </a:prstGeom>
        </p:spPr>
      </p:pic>
      <p:sp>
        <p:nvSpPr>
          <p:cNvPr id="6" name="TextBox 5">
            <a:extLst>
              <a:ext uri="{FF2B5EF4-FFF2-40B4-BE49-F238E27FC236}">
                <a16:creationId xmlns:a16="http://schemas.microsoft.com/office/drawing/2014/main" id="{212CB1FE-24D9-B6F7-839B-DAFEA54D01D8}"/>
              </a:ext>
            </a:extLst>
          </p:cNvPr>
          <p:cNvSpPr txBox="1"/>
          <p:nvPr/>
        </p:nvSpPr>
        <p:spPr>
          <a:xfrm>
            <a:off x="8238931" y="447869"/>
            <a:ext cx="3041779" cy="400110"/>
          </a:xfrm>
          <a:prstGeom prst="rect">
            <a:avLst/>
          </a:prstGeom>
          <a:noFill/>
        </p:spPr>
        <p:txBody>
          <a:bodyPr wrap="square" rtlCol="0">
            <a:spAutoFit/>
          </a:bodyPr>
          <a:lstStyle/>
          <a:p>
            <a:pPr algn="ctr"/>
            <a:r>
              <a:rPr lang="en-US" sz="2000" dirty="0">
                <a:solidFill>
                  <a:srgbClr val="FF0000"/>
                </a:solidFill>
              </a:rPr>
              <a:t>INTERNAL USE ONLY</a:t>
            </a:r>
          </a:p>
        </p:txBody>
      </p:sp>
      <p:pic>
        <p:nvPicPr>
          <p:cNvPr id="8" name="Picture 7">
            <a:extLst>
              <a:ext uri="{FF2B5EF4-FFF2-40B4-BE49-F238E27FC236}">
                <a16:creationId xmlns:a16="http://schemas.microsoft.com/office/drawing/2014/main" id="{BE8363E6-8843-8840-2609-DAFFDAA95C6E}"/>
              </a:ext>
            </a:extLst>
          </p:cNvPr>
          <p:cNvPicPr>
            <a:picLocks noChangeAspect="1"/>
          </p:cNvPicPr>
          <p:nvPr/>
        </p:nvPicPr>
        <p:blipFill>
          <a:blip r:embed="rId3"/>
          <a:stretch>
            <a:fillRect/>
          </a:stretch>
        </p:blipFill>
        <p:spPr>
          <a:xfrm>
            <a:off x="328328" y="5531573"/>
            <a:ext cx="4163438" cy="817123"/>
          </a:xfrm>
          <a:prstGeom prst="rect">
            <a:avLst/>
          </a:prstGeom>
        </p:spPr>
      </p:pic>
    </p:spTree>
    <p:extLst>
      <p:ext uri="{BB962C8B-B14F-4D97-AF65-F5344CB8AC3E}">
        <p14:creationId xmlns:p14="http://schemas.microsoft.com/office/powerpoint/2010/main" val="1719657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40341BE-0A85-2367-7202-680AA8A2E35F}"/>
              </a:ext>
            </a:extLst>
          </p:cNvPr>
          <p:cNvSpPr txBox="1"/>
          <p:nvPr/>
        </p:nvSpPr>
        <p:spPr>
          <a:xfrm>
            <a:off x="635194" y="903028"/>
            <a:ext cx="3360411" cy="5016758"/>
          </a:xfrm>
          <a:prstGeom prst="rect">
            <a:avLst/>
          </a:prstGeom>
          <a:noFill/>
        </p:spPr>
        <p:txBody>
          <a:bodyPr wrap="square">
            <a:spAutoFit/>
          </a:bodyPr>
          <a:lstStyle/>
          <a:p>
            <a:pPr marL="0" marR="0">
              <a:spcBef>
                <a:spcPts val="0"/>
              </a:spcBef>
              <a:spcAft>
                <a:spcPts val="0"/>
              </a:spcAft>
            </a:pPr>
            <a:r>
              <a:rPr lang="en-US" sz="1600" b="1" dirty="0">
                <a:effectLst/>
                <a:latin typeface="Calibri" panose="020F0502020204030204" pitchFamily="34" charset="0"/>
                <a:ea typeface="Calibri" panose="020F0502020204030204" pitchFamily="34" charset="0"/>
              </a:rPr>
              <a:t>Pending Sales</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As it turned out, our reprieve with interest rates under 5.25% was short lived. As of the end of August, 30-Year Fixed Rates were at 5.66%. Despite this, the pending sales trend only moved somewhat sideways compared to 2021 and was up 9% over the same week in 2019. (See Chart 1.)</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For the year to date through the fourth week of August, pending sales are </a:t>
            </a:r>
            <a:r>
              <a:rPr lang="en-US" sz="1600" b="1" dirty="0">
                <a:effectLst/>
                <a:latin typeface="Calibri" panose="020F0502020204030204" pitchFamily="34" charset="0"/>
                <a:ea typeface="Calibri" panose="020F0502020204030204" pitchFamily="34" charset="0"/>
              </a:rPr>
              <a:t>down only 5%</a:t>
            </a:r>
            <a:r>
              <a:rPr lang="en-US" sz="1600" dirty="0">
                <a:effectLst/>
                <a:latin typeface="Calibri" panose="020F0502020204030204" pitchFamily="34" charset="0"/>
                <a:ea typeface="Calibri" panose="020F0502020204030204" pitchFamily="34" charset="0"/>
              </a:rPr>
              <a:t> from 2021 and still </a:t>
            </a:r>
            <a:r>
              <a:rPr lang="en-US" sz="1600" b="1" dirty="0">
                <a:effectLst/>
                <a:latin typeface="Calibri" panose="020F0502020204030204" pitchFamily="34" charset="0"/>
                <a:ea typeface="Calibri" panose="020F0502020204030204" pitchFamily="34" charset="0"/>
              </a:rPr>
              <a:t>up 5%</a:t>
            </a:r>
            <a:r>
              <a:rPr lang="en-US" sz="1600" dirty="0">
                <a:effectLst/>
                <a:latin typeface="Calibri" panose="020F0502020204030204" pitchFamily="34" charset="0"/>
                <a:ea typeface="Calibri" panose="020F0502020204030204" pitchFamily="34" charset="0"/>
              </a:rPr>
              <a:t> over 2019. There is a lagging effect of rising interest rates on demand, so I would expect </a:t>
            </a:r>
            <a:r>
              <a:rPr lang="en-US" sz="1600" dirty="0" err="1">
                <a:effectLst/>
                <a:latin typeface="Calibri" panose="020F0502020204030204" pitchFamily="34" charset="0"/>
                <a:ea typeface="Calibri" panose="020F0502020204030204" pitchFamily="34" charset="0"/>
              </a:rPr>
              <a:t>pendings</a:t>
            </a:r>
            <a:r>
              <a:rPr lang="en-US" sz="1600" dirty="0">
                <a:effectLst/>
                <a:latin typeface="Calibri" panose="020F0502020204030204" pitchFamily="34" charset="0"/>
                <a:ea typeface="Calibri" panose="020F0502020204030204" pitchFamily="34" charset="0"/>
              </a:rPr>
              <a:t> to look worse over the next few weeks with rates above the sensitivity threshold of 5.25%.</a:t>
            </a:r>
          </a:p>
        </p:txBody>
      </p:sp>
      <p:pic>
        <p:nvPicPr>
          <p:cNvPr id="3" name="Picture 2">
            <a:extLst>
              <a:ext uri="{FF2B5EF4-FFF2-40B4-BE49-F238E27FC236}">
                <a16:creationId xmlns:a16="http://schemas.microsoft.com/office/drawing/2014/main" id="{F8E1E448-E951-5EFF-2420-D31B609198F7}"/>
              </a:ext>
            </a:extLst>
          </p:cNvPr>
          <p:cNvPicPr>
            <a:picLocks noChangeAspect="1"/>
          </p:cNvPicPr>
          <p:nvPr/>
        </p:nvPicPr>
        <p:blipFill>
          <a:blip r:embed="rId2"/>
          <a:stretch>
            <a:fillRect/>
          </a:stretch>
        </p:blipFill>
        <p:spPr>
          <a:xfrm>
            <a:off x="4870256" y="938211"/>
            <a:ext cx="6686550" cy="4981575"/>
          </a:xfrm>
          <a:prstGeom prst="rect">
            <a:avLst/>
          </a:prstGeom>
        </p:spPr>
      </p:pic>
    </p:spTree>
    <p:extLst>
      <p:ext uri="{BB962C8B-B14F-4D97-AF65-F5344CB8AC3E}">
        <p14:creationId xmlns:p14="http://schemas.microsoft.com/office/powerpoint/2010/main" val="2566960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99A834E-B145-8A71-9076-2DA12E112058}"/>
              </a:ext>
            </a:extLst>
          </p:cNvPr>
          <p:cNvSpPr txBox="1"/>
          <p:nvPr/>
        </p:nvSpPr>
        <p:spPr>
          <a:xfrm>
            <a:off x="566336" y="1043731"/>
            <a:ext cx="3200321" cy="5016758"/>
          </a:xfrm>
          <a:prstGeom prst="rect">
            <a:avLst/>
          </a:prstGeom>
          <a:noFill/>
        </p:spPr>
        <p:txBody>
          <a:bodyPr wrap="square">
            <a:spAutoFit/>
          </a:bodyPr>
          <a:lstStyle/>
          <a:p>
            <a:pPr marL="0" marR="0">
              <a:spcBef>
                <a:spcPts val="0"/>
              </a:spcBef>
              <a:spcAft>
                <a:spcPts val="0"/>
              </a:spcAft>
            </a:pPr>
            <a:r>
              <a:rPr lang="en-US" sz="1600" b="1" dirty="0">
                <a:effectLst/>
                <a:latin typeface="Calibri" panose="020F0502020204030204" pitchFamily="34" charset="0"/>
                <a:ea typeface="Calibri" panose="020F0502020204030204" pitchFamily="34" charset="0"/>
              </a:rPr>
              <a:t>What About Price?</a:t>
            </a:r>
            <a:endParaRPr lang="en-US" sz="16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Prices are still showing moderation from the blistering increases of last year, but constraints on supply continue to keep them elevated far above the historical norm of 4 to 5 percent. With August in the books at a 16% year to year increase, I suspect our original price appreciation year to year forecast of 10 to 12 percent will be a little low. With four months to go, I would predict a year-end appreciation of between 12 and 14 percent. While still too high to appease the Fed, it is a welcome retreat from 2021’s 21% increase over 2020. (See Chart 2.)</a:t>
            </a:r>
          </a:p>
          <a:p>
            <a:pPr marL="0" marR="0">
              <a:spcBef>
                <a:spcPts val="0"/>
              </a:spcBef>
              <a:spcAft>
                <a:spcPts val="0"/>
              </a:spcAft>
            </a:pPr>
            <a:r>
              <a:rPr lang="en-US" sz="1600" b="1" dirty="0">
                <a:effectLst/>
                <a:latin typeface="Calibri" panose="020F0502020204030204" pitchFamily="34" charset="0"/>
                <a:ea typeface="Calibri" panose="020F0502020204030204" pitchFamily="34" charset="0"/>
              </a:rPr>
              <a:t> </a:t>
            </a:r>
            <a:endParaRPr lang="en-US" sz="1600" dirty="0">
              <a:effectLst/>
              <a:latin typeface="Calibri" panose="020F0502020204030204" pitchFamily="34" charset="0"/>
              <a:ea typeface="Calibri" panose="020F0502020204030204" pitchFamily="34" charset="0"/>
            </a:endParaRPr>
          </a:p>
        </p:txBody>
      </p:sp>
      <p:pic>
        <p:nvPicPr>
          <p:cNvPr id="3" name="Picture 2">
            <a:extLst>
              <a:ext uri="{FF2B5EF4-FFF2-40B4-BE49-F238E27FC236}">
                <a16:creationId xmlns:a16="http://schemas.microsoft.com/office/drawing/2014/main" id="{F724AE6C-5968-8217-4AB5-587338270B83}"/>
              </a:ext>
            </a:extLst>
          </p:cNvPr>
          <p:cNvPicPr>
            <a:picLocks noChangeAspect="1"/>
          </p:cNvPicPr>
          <p:nvPr/>
        </p:nvPicPr>
        <p:blipFill>
          <a:blip r:embed="rId2"/>
          <a:stretch>
            <a:fillRect/>
          </a:stretch>
        </p:blipFill>
        <p:spPr>
          <a:xfrm>
            <a:off x="4477631" y="1043731"/>
            <a:ext cx="7258604" cy="4979382"/>
          </a:xfrm>
          <a:prstGeom prst="rect">
            <a:avLst/>
          </a:prstGeom>
        </p:spPr>
      </p:pic>
    </p:spTree>
    <p:extLst>
      <p:ext uri="{BB962C8B-B14F-4D97-AF65-F5344CB8AC3E}">
        <p14:creationId xmlns:p14="http://schemas.microsoft.com/office/powerpoint/2010/main" val="254251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E6BB67-DD2C-DBB7-B6EE-574B1DF592A3}"/>
              </a:ext>
            </a:extLst>
          </p:cNvPr>
          <p:cNvSpPr txBox="1"/>
          <p:nvPr/>
        </p:nvSpPr>
        <p:spPr>
          <a:xfrm>
            <a:off x="384464" y="890587"/>
            <a:ext cx="3867147" cy="4616648"/>
          </a:xfrm>
          <a:prstGeom prst="rect">
            <a:avLst/>
          </a:prstGeom>
          <a:noFill/>
        </p:spPr>
        <p:txBody>
          <a:bodyPr wrap="square">
            <a:spAutoFit/>
          </a:bodyPr>
          <a:lstStyle/>
          <a:p>
            <a:pPr marL="0" marR="0">
              <a:spcBef>
                <a:spcPts val="0"/>
              </a:spcBef>
              <a:spcAft>
                <a:spcPts val="0"/>
              </a:spcAft>
            </a:pPr>
            <a:r>
              <a:rPr lang="en-US" sz="1400" b="1" dirty="0">
                <a:effectLst/>
                <a:latin typeface="Calibri" panose="020F0502020204030204" pitchFamily="34" charset="0"/>
                <a:ea typeface="Calibri" panose="020F0502020204030204" pitchFamily="34" charset="0"/>
              </a:rPr>
              <a:t>Supply and Demand</a:t>
            </a:r>
            <a:endParaRPr lang="en-US" sz="14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400" u="sng" dirty="0">
                <a:effectLst/>
                <a:latin typeface="Calibri" panose="020F0502020204030204" pitchFamily="34" charset="0"/>
                <a:ea typeface="Calibri" panose="020F0502020204030204" pitchFamily="34" charset="0"/>
              </a:rPr>
              <a:t>For the trailing 12 months ending August 31</a:t>
            </a:r>
            <a:r>
              <a:rPr lang="en-US" sz="1400" u="sng" baseline="30000" dirty="0">
                <a:effectLst/>
                <a:latin typeface="Calibri" panose="020F0502020204030204" pitchFamily="34" charset="0"/>
                <a:ea typeface="Calibri" panose="020F0502020204030204" pitchFamily="34" charset="0"/>
              </a:rPr>
              <a:t>st</a:t>
            </a:r>
            <a:r>
              <a:rPr lang="en-US" sz="1400" u="sng" dirty="0">
                <a:effectLst/>
                <a:latin typeface="Calibri" panose="020F0502020204030204" pitchFamily="34" charset="0"/>
                <a:ea typeface="Calibri" panose="020F0502020204030204" pitchFamily="34" charset="0"/>
              </a:rPr>
              <a:t>, inventory is up 57% from the same period last year (when it was at a historic low) but is still </a:t>
            </a:r>
            <a:r>
              <a:rPr lang="en-US" sz="1400" b="1" u="sng" dirty="0">
                <a:effectLst/>
                <a:latin typeface="Calibri" panose="020F0502020204030204" pitchFamily="34" charset="0"/>
                <a:ea typeface="Calibri" panose="020F0502020204030204" pitchFamily="34" charset="0"/>
              </a:rPr>
              <a:t>40% less</a:t>
            </a:r>
            <a:r>
              <a:rPr lang="en-US" sz="1400" u="sng" dirty="0">
                <a:effectLst/>
                <a:latin typeface="Calibri" panose="020F0502020204030204" pitchFamily="34" charset="0"/>
                <a:ea typeface="Calibri" panose="020F0502020204030204" pitchFamily="34" charset="0"/>
              </a:rPr>
              <a:t> than October of 2019</a:t>
            </a:r>
            <a:r>
              <a:rPr lang="en-US" sz="1400" dirty="0">
                <a:effectLst/>
                <a:latin typeface="Calibri" panose="020F0502020204030204" pitchFamily="34" charset="0"/>
                <a:ea typeface="Calibri" panose="020F0502020204030204" pitchFamily="34" charset="0"/>
              </a:rPr>
              <a:t>. Closings are down 8% from August 2021 but still 5% higher than October 2019. (See Chart 3.) </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The months of supply remained constant from last week at 1.8. As we have stated before, we believe that supply is at or near the peak and inventory/MOS will trend down from here through the late fall and early winter under normal seasonal housing conditions. The same trend was evident in 2021 with inventory peaking in October and falling through February 2022.</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To reach equilibrium of six months of supply, Atlanta would need an additional 72,000 units of housing inventory over the next 12 months.</a:t>
            </a:r>
          </a:p>
        </p:txBody>
      </p:sp>
      <p:pic>
        <p:nvPicPr>
          <p:cNvPr id="3" name="Picture 2">
            <a:extLst>
              <a:ext uri="{FF2B5EF4-FFF2-40B4-BE49-F238E27FC236}">
                <a16:creationId xmlns:a16="http://schemas.microsoft.com/office/drawing/2014/main" id="{5E9D98B9-B62D-C82F-DC20-3B1D663F2EF4}"/>
              </a:ext>
            </a:extLst>
          </p:cNvPr>
          <p:cNvPicPr>
            <a:picLocks noChangeAspect="1"/>
          </p:cNvPicPr>
          <p:nvPr/>
        </p:nvPicPr>
        <p:blipFill>
          <a:blip r:embed="rId2"/>
          <a:stretch>
            <a:fillRect/>
          </a:stretch>
        </p:blipFill>
        <p:spPr>
          <a:xfrm>
            <a:off x="4669290" y="890587"/>
            <a:ext cx="6949613" cy="5209766"/>
          </a:xfrm>
          <a:prstGeom prst="rect">
            <a:avLst/>
          </a:prstGeom>
        </p:spPr>
      </p:pic>
    </p:spTree>
    <p:extLst>
      <p:ext uri="{BB962C8B-B14F-4D97-AF65-F5344CB8AC3E}">
        <p14:creationId xmlns:p14="http://schemas.microsoft.com/office/powerpoint/2010/main" val="316836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8911C2-8020-8320-892E-F9B1757829CF}"/>
              </a:ext>
            </a:extLst>
          </p:cNvPr>
          <p:cNvSpPr txBox="1"/>
          <p:nvPr/>
        </p:nvSpPr>
        <p:spPr>
          <a:xfrm>
            <a:off x="474618" y="489432"/>
            <a:ext cx="3501638" cy="5801588"/>
          </a:xfrm>
          <a:prstGeom prst="rect">
            <a:avLst/>
          </a:prstGeom>
          <a:noFill/>
        </p:spPr>
        <p:txBody>
          <a:bodyPr wrap="square">
            <a:spAutoFit/>
          </a:bodyPr>
          <a:lstStyle/>
          <a:p>
            <a:pPr marL="0" marR="0">
              <a:spcBef>
                <a:spcPts val="0"/>
              </a:spcBef>
              <a:spcAft>
                <a:spcPts val="0"/>
              </a:spcAft>
            </a:pPr>
            <a:r>
              <a:rPr lang="en-US" b="1" dirty="0">
                <a:effectLst/>
                <a:latin typeface="Calibri" panose="020F0502020204030204" pitchFamily="34" charset="0"/>
                <a:ea typeface="Calibri" panose="020F0502020204030204" pitchFamily="34" charset="0"/>
              </a:rPr>
              <a:t>Total Closings, Inventory and Months of Supply</a:t>
            </a:r>
            <a:endParaRPr lang="en-US"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100" dirty="0">
                <a:effectLst/>
                <a:latin typeface="Calibri" panose="020F0502020204030204" pitchFamily="34" charset="0"/>
                <a:ea typeface="Calibri" panose="020F0502020204030204" pitchFamily="34" charset="0"/>
              </a:rPr>
              <a:t> </a:t>
            </a:r>
          </a:p>
          <a:p>
            <a:r>
              <a:rPr lang="en-US" dirty="0"/>
              <a:t>The most important information from the chart is that New completed inventory (red) is still at historical lows. The green section is for New homes not yet started. In 30 years, we have never counted homes not yet started as actual inventory. This is especially true in times like these when builders may purposely be sitting on permits to wait out difficult market conditions. In order to accurately determine current inventory, we must only count New homes where construction has started or been completed. </a:t>
            </a:r>
          </a:p>
          <a:p>
            <a:r>
              <a:rPr lang="en-US" dirty="0"/>
              <a:t> </a:t>
            </a:r>
          </a:p>
          <a:p>
            <a:endParaRPr lang="en-US" dirty="0"/>
          </a:p>
        </p:txBody>
      </p:sp>
      <p:pic>
        <p:nvPicPr>
          <p:cNvPr id="7" name="Picture 6">
            <a:extLst>
              <a:ext uri="{FF2B5EF4-FFF2-40B4-BE49-F238E27FC236}">
                <a16:creationId xmlns:a16="http://schemas.microsoft.com/office/drawing/2014/main" id="{C89382D5-5264-48F1-3ECF-9A85342C3665}"/>
              </a:ext>
            </a:extLst>
          </p:cNvPr>
          <p:cNvPicPr>
            <a:picLocks noChangeAspect="1"/>
          </p:cNvPicPr>
          <p:nvPr/>
        </p:nvPicPr>
        <p:blipFill>
          <a:blip r:embed="rId2"/>
          <a:stretch>
            <a:fillRect/>
          </a:stretch>
        </p:blipFill>
        <p:spPr>
          <a:xfrm>
            <a:off x="4287883" y="863311"/>
            <a:ext cx="7429500" cy="4743450"/>
          </a:xfrm>
          <a:prstGeom prst="rect">
            <a:avLst/>
          </a:prstGeom>
        </p:spPr>
      </p:pic>
    </p:spTree>
    <p:extLst>
      <p:ext uri="{BB962C8B-B14F-4D97-AF65-F5344CB8AC3E}">
        <p14:creationId xmlns:p14="http://schemas.microsoft.com/office/powerpoint/2010/main" val="2266980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2894873-4E4A-02CD-5DA9-337A7413BBB0}"/>
              </a:ext>
            </a:extLst>
          </p:cNvPr>
          <p:cNvSpPr txBox="1"/>
          <p:nvPr/>
        </p:nvSpPr>
        <p:spPr>
          <a:xfrm>
            <a:off x="554182" y="543595"/>
            <a:ext cx="3685309" cy="6186309"/>
          </a:xfrm>
          <a:prstGeom prst="rect">
            <a:avLst/>
          </a:prstGeom>
          <a:noFill/>
        </p:spPr>
        <p:txBody>
          <a:bodyPr wrap="square">
            <a:spAutoFit/>
          </a:bodyPr>
          <a:lstStyle/>
          <a:p>
            <a:r>
              <a:rPr lang="en-US" dirty="0"/>
              <a:t>We are not trying to minimize the effects of the Fed’s tightening. It is definitely having a negative effect on housing demand. We do want to emphasize, however, that some of the extremely negative headlines are overblown and that we are nowhere near a 2008-style housing collapse. We still have more demand than we can supply, and prices are not going to crash.</a:t>
            </a:r>
          </a:p>
          <a:p>
            <a:endParaRPr lang="en-US" dirty="0"/>
          </a:p>
          <a:p>
            <a:r>
              <a:rPr lang="en-US" dirty="0"/>
              <a:t>In the near term, we do not see the lack of supply getting much better at all. </a:t>
            </a:r>
            <a:r>
              <a:rPr lang="en-US" u="sng" dirty="0"/>
              <a:t>Permits nationally and in most large markets, including Atlanta, have been negative year to year since September of 2021</a:t>
            </a:r>
            <a:r>
              <a:rPr lang="en-US" dirty="0"/>
              <a:t>. Builders and bankers were already being cautious before interest rates started rising and they are even more cautious now. (See Chart 4.)</a:t>
            </a:r>
          </a:p>
        </p:txBody>
      </p:sp>
      <p:pic>
        <p:nvPicPr>
          <p:cNvPr id="7" name="Picture 6">
            <a:extLst>
              <a:ext uri="{FF2B5EF4-FFF2-40B4-BE49-F238E27FC236}">
                <a16:creationId xmlns:a16="http://schemas.microsoft.com/office/drawing/2014/main" id="{2DEF11B7-A107-EB47-317A-43D9A8DC1F75}"/>
              </a:ext>
            </a:extLst>
          </p:cNvPr>
          <p:cNvPicPr>
            <a:picLocks noChangeAspect="1"/>
          </p:cNvPicPr>
          <p:nvPr/>
        </p:nvPicPr>
        <p:blipFill>
          <a:blip r:embed="rId2"/>
          <a:stretch>
            <a:fillRect/>
          </a:stretch>
        </p:blipFill>
        <p:spPr>
          <a:xfrm>
            <a:off x="4570268" y="891887"/>
            <a:ext cx="7429500" cy="5295900"/>
          </a:xfrm>
          <a:prstGeom prst="rect">
            <a:avLst/>
          </a:prstGeom>
        </p:spPr>
      </p:pic>
    </p:spTree>
    <p:extLst>
      <p:ext uri="{BB962C8B-B14F-4D97-AF65-F5344CB8AC3E}">
        <p14:creationId xmlns:p14="http://schemas.microsoft.com/office/powerpoint/2010/main" val="2704646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661</Words>
  <Application>Microsoft Office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Market Update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Update</dc:title>
  <dc:creator>Todd Tucker</dc:creator>
  <cp:lastModifiedBy>Todd Tucker</cp:lastModifiedBy>
  <cp:revision>2</cp:revision>
  <dcterms:created xsi:type="dcterms:W3CDTF">2022-09-12T21:24:08Z</dcterms:created>
  <dcterms:modified xsi:type="dcterms:W3CDTF">2022-09-22T19:08:18Z</dcterms:modified>
</cp:coreProperties>
</file>