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4266-1216-4A05-9410-7BEA4A3410A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3201-909A-42DE-8913-14802975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ting Presentation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ing Presentation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4" y="76200"/>
            <a:ext cx="8517652" cy="65818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3" y="45067"/>
            <a:ext cx="8758414" cy="6767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ing Presentation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ing Presentation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ing Presentation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ing Presentation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ing Presentation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ing Presentation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Lake Slacum</dc:creator>
  <cp:lastModifiedBy>Sara Paxton</cp:lastModifiedBy>
  <cp:revision>6</cp:revision>
  <dcterms:created xsi:type="dcterms:W3CDTF">2014-05-14T13:24:54Z</dcterms:created>
  <dcterms:modified xsi:type="dcterms:W3CDTF">2016-03-30T14:26:59Z</dcterms:modified>
</cp:coreProperties>
</file>